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2B2D0-8F40-4AB1-894E-93B45247610C}" type="doc">
      <dgm:prSet loTypeId="urn:microsoft.com/office/officeart/2005/8/layout/hList2" loCatId="list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37152D1-4AFE-406C-8195-042A446027F8}">
      <dgm:prSet phldrT="[Text]"/>
      <dgm:spPr/>
      <dgm:t>
        <a:bodyPr/>
        <a:lstStyle/>
        <a:p>
          <a:r>
            <a:rPr lang="en-US" dirty="0"/>
            <a:t>January</a:t>
          </a:r>
        </a:p>
      </dgm:t>
    </dgm:pt>
    <dgm:pt modelId="{BA471547-23AC-4034-BD05-A5733647E001}" type="parTrans" cxnId="{8BE9D5CC-00E0-4FED-852C-B0A17E6CFE19}">
      <dgm:prSet/>
      <dgm:spPr/>
      <dgm:t>
        <a:bodyPr/>
        <a:lstStyle/>
        <a:p>
          <a:endParaRPr lang="en-US"/>
        </a:p>
      </dgm:t>
    </dgm:pt>
    <dgm:pt modelId="{B96F5DE2-D17D-4BF4-959E-0F3F0311920D}" type="sibTrans" cxnId="{8BE9D5CC-00E0-4FED-852C-B0A17E6CFE19}">
      <dgm:prSet/>
      <dgm:spPr/>
      <dgm:t>
        <a:bodyPr/>
        <a:lstStyle/>
        <a:p>
          <a:endParaRPr lang="en-US"/>
        </a:p>
      </dgm:t>
    </dgm:pt>
    <dgm:pt modelId="{ECF72433-2E24-4738-840A-E99824ABF98F}">
      <dgm:prSet phldrT="[Text]"/>
      <dgm:spPr/>
      <dgm:t>
        <a:bodyPr/>
        <a:lstStyle/>
        <a:p>
          <a:r>
            <a:rPr lang="en-US" dirty="0"/>
            <a:t>February</a:t>
          </a:r>
        </a:p>
      </dgm:t>
    </dgm:pt>
    <dgm:pt modelId="{4125F1AD-579E-424F-97AF-0E3EC7BE4585}" type="parTrans" cxnId="{BCA0CDD6-611A-4152-9B96-B02E9505D0C6}">
      <dgm:prSet/>
      <dgm:spPr/>
      <dgm:t>
        <a:bodyPr/>
        <a:lstStyle/>
        <a:p>
          <a:endParaRPr lang="en-US"/>
        </a:p>
      </dgm:t>
    </dgm:pt>
    <dgm:pt modelId="{7D907549-E54F-45B8-BF67-BE285A7E3E7C}" type="sibTrans" cxnId="{BCA0CDD6-611A-4152-9B96-B02E9505D0C6}">
      <dgm:prSet/>
      <dgm:spPr/>
      <dgm:t>
        <a:bodyPr/>
        <a:lstStyle/>
        <a:p>
          <a:endParaRPr lang="en-US"/>
        </a:p>
      </dgm:t>
    </dgm:pt>
    <dgm:pt modelId="{DEFA273E-4028-4E21-86EB-C93B63920F39}">
      <dgm:prSet phldrT="[Text]"/>
      <dgm:spPr/>
      <dgm:t>
        <a:bodyPr/>
        <a:lstStyle/>
        <a:p>
          <a:r>
            <a:rPr lang="en-US" dirty="0"/>
            <a:t>March</a:t>
          </a:r>
        </a:p>
      </dgm:t>
    </dgm:pt>
    <dgm:pt modelId="{BE90E835-8D2C-42F0-A63E-D0D449958DCA}" type="parTrans" cxnId="{A1110BAD-DB32-4246-970F-9304F8C932DC}">
      <dgm:prSet/>
      <dgm:spPr/>
      <dgm:t>
        <a:bodyPr/>
        <a:lstStyle/>
        <a:p>
          <a:endParaRPr lang="en-US"/>
        </a:p>
      </dgm:t>
    </dgm:pt>
    <dgm:pt modelId="{8C4F3427-D4D3-4F15-B02A-A7261599A11D}" type="sibTrans" cxnId="{A1110BAD-DB32-4246-970F-9304F8C932DC}">
      <dgm:prSet/>
      <dgm:spPr/>
      <dgm:t>
        <a:bodyPr/>
        <a:lstStyle/>
        <a:p>
          <a:endParaRPr lang="en-US"/>
        </a:p>
      </dgm:t>
    </dgm:pt>
    <dgm:pt modelId="{146C26C5-9318-47EF-BA61-E1E6A17EEF25}">
      <dgm:prSet/>
      <dgm:spPr/>
      <dgm:t>
        <a:bodyPr/>
        <a:lstStyle/>
        <a:p>
          <a:r>
            <a:rPr lang="en-US" dirty="0"/>
            <a:t>April</a:t>
          </a:r>
        </a:p>
      </dgm:t>
    </dgm:pt>
    <dgm:pt modelId="{F005E748-2BB9-4479-B073-6B779AC512F0}" type="parTrans" cxnId="{8E88E233-A630-4FDE-A516-B2FFDC573047}">
      <dgm:prSet/>
      <dgm:spPr/>
      <dgm:t>
        <a:bodyPr/>
        <a:lstStyle/>
        <a:p>
          <a:endParaRPr lang="en-US"/>
        </a:p>
      </dgm:t>
    </dgm:pt>
    <dgm:pt modelId="{024A4EF9-B21C-4F75-B922-8915A652B9BC}" type="sibTrans" cxnId="{8E88E233-A630-4FDE-A516-B2FFDC573047}">
      <dgm:prSet/>
      <dgm:spPr/>
      <dgm:t>
        <a:bodyPr/>
        <a:lstStyle/>
        <a:p>
          <a:endParaRPr lang="en-US"/>
        </a:p>
      </dgm:t>
    </dgm:pt>
    <dgm:pt modelId="{49FD426A-4C59-4642-BCB0-9ABE83878018}">
      <dgm:prSet/>
      <dgm:spPr/>
      <dgm:t>
        <a:bodyPr/>
        <a:lstStyle/>
        <a:p>
          <a:r>
            <a:rPr lang="en-US" dirty="0"/>
            <a:t>May</a:t>
          </a:r>
        </a:p>
      </dgm:t>
    </dgm:pt>
    <dgm:pt modelId="{A068B460-BECA-4B52-B508-D0BBC0504DC9}" type="parTrans" cxnId="{2627ED18-AFFE-4FE1-A856-6A8BD1792A21}">
      <dgm:prSet/>
      <dgm:spPr/>
      <dgm:t>
        <a:bodyPr/>
        <a:lstStyle/>
        <a:p>
          <a:endParaRPr lang="en-US"/>
        </a:p>
      </dgm:t>
    </dgm:pt>
    <dgm:pt modelId="{323A287A-A64D-4C31-9F16-0D0FC870CD5E}" type="sibTrans" cxnId="{2627ED18-AFFE-4FE1-A856-6A8BD1792A21}">
      <dgm:prSet/>
      <dgm:spPr/>
      <dgm:t>
        <a:bodyPr/>
        <a:lstStyle/>
        <a:p>
          <a:endParaRPr lang="en-US"/>
        </a:p>
      </dgm:t>
    </dgm:pt>
    <dgm:pt modelId="{604399D4-23D5-4F1B-A241-C19DD3416858}">
      <dgm:prSet/>
      <dgm:spPr/>
      <dgm:t>
        <a:bodyPr/>
        <a:lstStyle/>
        <a:p>
          <a:r>
            <a:rPr lang="en-US" dirty="0"/>
            <a:t>June</a:t>
          </a:r>
        </a:p>
      </dgm:t>
    </dgm:pt>
    <dgm:pt modelId="{F5DAE4CC-DFB4-4B3F-9423-A38C232D13E5}" type="parTrans" cxnId="{E4AF6325-E0D5-4819-A0C8-5B3AFDB60501}">
      <dgm:prSet/>
      <dgm:spPr/>
      <dgm:t>
        <a:bodyPr/>
        <a:lstStyle/>
        <a:p>
          <a:endParaRPr lang="en-US"/>
        </a:p>
      </dgm:t>
    </dgm:pt>
    <dgm:pt modelId="{06ABC454-1532-41A7-8E72-1D14514C4884}" type="sibTrans" cxnId="{E4AF6325-E0D5-4819-A0C8-5B3AFDB60501}">
      <dgm:prSet/>
      <dgm:spPr/>
      <dgm:t>
        <a:bodyPr/>
        <a:lstStyle/>
        <a:p>
          <a:endParaRPr lang="en-US"/>
        </a:p>
      </dgm:t>
    </dgm:pt>
    <dgm:pt modelId="{DBE1434D-6FC3-4097-B879-4331A338192C}">
      <dgm:prSet/>
      <dgm:spPr/>
      <dgm:t>
        <a:bodyPr/>
        <a:lstStyle/>
        <a:p>
          <a:r>
            <a:rPr lang="en-US" dirty="0"/>
            <a:t>Bexar County Juvenile Probation Department</a:t>
          </a:r>
        </a:p>
      </dgm:t>
    </dgm:pt>
    <dgm:pt modelId="{36FE5E4C-1964-4A04-836E-29718C5CAFF6}" type="parTrans" cxnId="{BCB400E1-DAB2-45EF-B5E1-DBC836CB3EC1}">
      <dgm:prSet/>
      <dgm:spPr/>
      <dgm:t>
        <a:bodyPr/>
        <a:lstStyle/>
        <a:p>
          <a:endParaRPr lang="en-US"/>
        </a:p>
      </dgm:t>
    </dgm:pt>
    <dgm:pt modelId="{99E3F1F4-B2B4-4027-9A66-572923DEF034}" type="sibTrans" cxnId="{BCB400E1-DAB2-45EF-B5E1-DBC836CB3EC1}">
      <dgm:prSet/>
      <dgm:spPr/>
      <dgm:t>
        <a:bodyPr/>
        <a:lstStyle/>
        <a:p>
          <a:endParaRPr lang="en-US"/>
        </a:p>
      </dgm:t>
    </dgm:pt>
    <dgm:pt modelId="{F0EEE445-3194-4408-927A-BBB626E40587}">
      <dgm:prSet/>
      <dgm:spPr/>
      <dgm:t>
        <a:bodyPr/>
        <a:lstStyle/>
        <a:p>
          <a:r>
            <a:rPr lang="en-US" dirty="0"/>
            <a:t>Texas Department of State Health Services – Texas Health Care Information Collection Hospital Discharge</a:t>
          </a:r>
        </a:p>
      </dgm:t>
    </dgm:pt>
    <dgm:pt modelId="{9060D3A6-10F8-4EC0-AEAD-E8812963F54B}" type="parTrans" cxnId="{E7DDD016-8CE7-42D5-8F76-BE53FA4EBAFC}">
      <dgm:prSet/>
      <dgm:spPr/>
      <dgm:t>
        <a:bodyPr/>
        <a:lstStyle/>
        <a:p>
          <a:endParaRPr lang="en-US"/>
        </a:p>
      </dgm:t>
    </dgm:pt>
    <dgm:pt modelId="{DA11930F-194C-464A-A881-21FB300EF861}" type="sibTrans" cxnId="{E7DDD016-8CE7-42D5-8F76-BE53FA4EBAFC}">
      <dgm:prSet/>
      <dgm:spPr/>
      <dgm:t>
        <a:bodyPr/>
        <a:lstStyle/>
        <a:p>
          <a:endParaRPr lang="en-US"/>
        </a:p>
      </dgm:t>
    </dgm:pt>
    <dgm:pt modelId="{6F71E5AD-E918-4413-9528-5000CD7D3F1E}">
      <dgm:prSet/>
      <dgm:spPr/>
      <dgm:t>
        <a:bodyPr/>
        <a:lstStyle/>
        <a:p>
          <a:r>
            <a:rPr lang="en-US" dirty="0"/>
            <a:t>Feeding America</a:t>
          </a:r>
        </a:p>
      </dgm:t>
    </dgm:pt>
    <dgm:pt modelId="{28EBA5ED-5B03-4D88-9CD7-6114BED8789E}" type="parTrans" cxnId="{F47090D4-FE67-40E1-A041-9438BB4E4315}">
      <dgm:prSet/>
      <dgm:spPr/>
      <dgm:t>
        <a:bodyPr/>
        <a:lstStyle/>
        <a:p>
          <a:endParaRPr lang="en-US"/>
        </a:p>
      </dgm:t>
    </dgm:pt>
    <dgm:pt modelId="{016719C9-FF3C-41A0-8BDE-D8AED62619BE}" type="sibTrans" cxnId="{F47090D4-FE67-40E1-A041-9438BB4E4315}">
      <dgm:prSet/>
      <dgm:spPr/>
      <dgm:t>
        <a:bodyPr/>
        <a:lstStyle/>
        <a:p>
          <a:endParaRPr lang="en-US"/>
        </a:p>
      </dgm:t>
    </dgm:pt>
    <dgm:pt modelId="{4CDB97EF-BF8D-4BAE-A6C3-615E64344E96}">
      <dgm:prSet/>
      <dgm:spPr/>
      <dgm:t>
        <a:bodyPr/>
        <a:lstStyle/>
        <a:p>
          <a:r>
            <a:rPr lang="en-US" dirty="0"/>
            <a:t>Bexar County Elections</a:t>
          </a:r>
        </a:p>
      </dgm:t>
    </dgm:pt>
    <dgm:pt modelId="{BE8B2AD2-D7B2-4B6C-A79D-21C6CB25BAC5}" type="parTrans" cxnId="{7FFBD4F8-6DCA-40B5-8D9C-A31DEB097792}">
      <dgm:prSet/>
      <dgm:spPr/>
      <dgm:t>
        <a:bodyPr/>
        <a:lstStyle/>
        <a:p>
          <a:endParaRPr lang="en-US"/>
        </a:p>
      </dgm:t>
    </dgm:pt>
    <dgm:pt modelId="{5F7A9663-5227-4A49-89EB-4A23C7C9BBDA}" type="sibTrans" cxnId="{7FFBD4F8-6DCA-40B5-8D9C-A31DEB097792}">
      <dgm:prSet/>
      <dgm:spPr/>
      <dgm:t>
        <a:bodyPr/>
        <a:lstStyle/>
        <a:p>
          <a:endParaRPr lang="en-US"/>
        </a:p>
      </dgm:t>
    </dgm:pt>
    <dgm:pt modelId="{3AD76DFD-1540-41E0-8742-73FC5038A46A}">
      <dgm:prSet/>
      <dgm:spPr/>
      <dgm:t>
        <a:bodyPr/>
        <a:lstStyle/>
        <a:p>
          <a:r>
            <a:rPr lang="en-US" dirty="0"/>
            <a:t>San Antonio Police Department</a:t>
          </a:r>
        </a:p>
      </dgm:t>
    </dgm:pt>
    <dgm:pt modelId="{C63BD4C6-7F87-4AC3-B03E-D69E1991B664}" type="parTrans" cxnId="{A6D9CC45-B01B-416B-8E0D-72A86D9D793E}">
      <dgm:prSet/>
      <dgm:spPr/>
      <dgm:t>
        <a:bodyPr/>
        <a:lstStyle/>
        <a:p>
          <a:endParaRPr lang="en-US"/>
        </a:p>
      </dgm:t>
    </dgm:pt>
    <dgm:pt modelId="{2A34DE4A-44D1-4965-95C9-CE9D5D953935}" type="sibTrans" cxnId="{A6D9CC45-B01B-416B-8E0D-72A86D9D793E}">
      <dgm:prSet/>
      <dgm:spPr/>
      <dgm:t>
        <a:bodyPr/>
        <a:lstStyle/>
        <a:p>
          <a:endParaRPr lang="en-US"/>
        </a:p>
      </dgm:t>
    </dgm:pt>
    <dgm:pt modelId="{91EC14B3-32E2-4BB5-BF76-BE8173894050}">
      <dgm:prSet/>
      <dgm:spPr/>
      <dgm:t>
        <a:bodyPr/>
        <a:lstStyle/>
        <a:p>
          <a:r>
            <a:rPr lang="en-US" dirty="0"/>
            <a:t>Texas Department of Family Protective Services</a:t>
          </a:r>
        </a:p>
      </dgm:t>
    </dgm:pt>
    <dgm:pt modelId="{1C3A2441-2CFC-49ED-9FCB-25C9435904B6}" type="parTrans" cxnId="{BF7C1621-9BBB-4F3B-A55B-0191851B6E1E}">
      <dgm:prSet/>
      <dgm:spPr/>
      <dgm:t>
        <a:bodyPr/>
        <a:lstStyle/>
        <a:p>
          <a:endParaRPr lang="en-US"/>
        </a:p>
      </dgm:t>
    </dgm:pt>
    <dgm:pt modelId="{EE161D75-4718-4941-8859-8917EE2217FD}" type="sibTrans" cxnId="{BF7C1621-9BBB-4F3B-A55B-0191851B6E1E}">
      <dgm:prSet/>
      <dgm:spPr/>
      <dgm:t>
        <a:bodyPr/>
        <a:lstStyle/>
        <a:p>
          <a:endParaRPr lang="en-US"/>
        </a:p>
      </dgm:t>
    </dgm:pt>
    <dgm:pt modelId="{8C41EBFF-B63F-4648-914E-1FBADB1D5E10}">
      <dgm:prSet/>
      <dgm:spPr/>
      <dgm:t>
        <a:bodyPr/>
        <a:lstStyle/>
        <a:p>
          <a:r>
            <a:rPr lang="en-US" dirty="0"/>
            <a:t>Texas Department of Public Safety</a:t>
          </a:r>
        </a:p>
      </dgm:t>
    </dgm:pt>
    <dgm:pt modelId="{14DA1185-E286-4BD5-9094-7C7E60CDF036}" type="parTrans" cxnId="{A22CF738-8150-49DE-86C2-C5DED75DE3C8}">
      <dgm:prSet/>
      <dgm:spPr/>
      <dgm:t>
        <a:bodyPr/>
        <a:lstStyle/>
        <a:p>
          <a:endParaRPr lang="en-US"/>
        </a:p>
      </dgm:t>
    </dgm:pt>
    <dgm:pt modelId="{1AE10996-971B-4B93-AEB9-FF952DCFC415}" type="sibTrans" cxnId="{A22CF738-8150-49DE-86C2-C5DED75DE3C8}">
      <dgm:prSet/>
      <dgm:spPr/>
      <dgm:t>
        <a:bodyPr/>
        <a:lstStyle/>
        <a:p>
          <a:endParaRPr lang="en-US"/>
        </a:p>
      </dgm:t>
    </dgm:pt>
    <dgm:pt modelId="{B29AB0B2-EA6C-4244-9C30-28419AD007AF}">
      <dgm:prSet/>
      <dgm:spPr/>
      <dgm:t>
        <a:bodyPr/>
        <a:lstStyle/>
        <a:p>
          <a:r>
            <a:rPr lang="en-US" dirty="0"/>
            <a:t>Texas Department of State Health Services</a:t>
          </a:r>
        </a:p>
      </dgm:t>
    </dgm:pt>
    <dgm:pt modelId="{B23068CB-1A4E-4B6E-9B2E-1B2839073799}" type="parTrans" cxnId="{9D92C35F-D215-4929-978A-D15741E030F9}">
      <dgm:prSet/>
      <dgm:spPr/>
      <dgm:t>
        <a:bodyPr/>
        <a:lstStyle/>
        <a:p>
          <a:endParaRPr lang="en-US"/>
        </a:p>
      </dgm:t>
    </dgm:pt>
    <dgm:pt modelId="{612F3EA1-6772-41BB-A34F-11A7D02EB351}" type="sibTrans" cxnId="{9D92C35F-D215-4929-978A-D15741E030F9}">
      <dgm:prSet/>
      <dgm:spPr/>
      <dgm:t>
        <a:bodyPr/>
        <a:lstStyle/>
        <a:p>
          <a:endParaRPr lang="en-US"/>
        </a:p>
      </dgm:t>
    </dgm:pt>
    <dgm:pt modelId="{13B45AF6-E930-4443-BEAB-9E11D58BF4C0}">
      <dgm:prSet/>
      <dgm:spPr/>
      <dgm:t>
        <a:bodyPr/>
        <a:lstStyle/>
        <a:p>
          <a:r>
            <a:rPr lang="en-US" dirty="0"/>
            <a:t>U.S. Census Bureau’s American Community Survey</a:t>
          </a:r>
        </a:p>
      </dgm:t>
    </dgm:pt>
    <dgm:pt modelId="{7DC53241-A520-4242-8A54-F21F2F2BE119}" type="parTrans" cxnId="{462E0AB4-752B-4E22-98E3-B0B6A1FABC02}">
      <dgm:prSet/>
      <dgm:spPr/>
      <dgm:t>
        <a:bodyPr/>
        <a:lstStyle/>
        <a:p>
          <a:endParaRPr lang="en-US"/>
        </a:p>
      </dgm:t>
    </dgm:pt>
    <dgm:pt modelId="{8A882A3B-57A6-43BD-8009-89F46AEADA09}" type="sibTrans" cxnId="{462E0AB4-752B-4E22-98E3-B0B6A1FABC02}">
      <dgm:prSet/>
      <dgm:spPr/>
      <dgm:t>
        <a:bodyPr/>
        <a:lstStyle/>
        <a:p>
          <a:endParaRPr lang="en-US"/>
        </a:p>
      </dgm:t>
    </dgm:pt>
    <dgm:pt modelId="{176DDFD0-32D7-4EC1-8635-FC825D9D9F4A}" type="pres">
      <dgm:prSet presAssocID="{6E32B2D0-8F40-4AB1-894E-93B45247610C}" presName="linearFlow" presStyleCnt="0">
        <dgm:presLayoutVars>
          <dgm:dir/>
          <dgm:animLvl val="lvl"/>
          <dgm:resizeHandles/>
        </dgm:presLayoutVars>
      </dgm:prSet>
      <dgm:spPr/>
    </dgm:pt>
    <dgm:pt modelId="{C02AD677-B3D0-4251-9ED3-68888997B8EB}" type="pres">
      <dgm:prSet presAssocID="{537152D1-4AFE-406C-8195-042A446027F8}" presName="compositeNode" presStyleCnt="0">
        <dgm:presLayoutVars>
          <dgm:bulletEnabled val="1"/>
        </dgm:presLayoutVars>
      </dgm:prSet>
      <dgm:spPr/>
    </dgm:pt>
    <dgm:pt modelId="{A43EFDB9-645D-4A0A-909F-2210A63C3B10}" type="pres">
      <dgm:prSet presAssocID="{537152D1-4AFE-406C-8195-042A446027F8}" presName="image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atistics with solid fill"/>
        </a:ext>
      </dgm:extLst>
    </dgm:pt>
    <dgm:pt modelId="{F074D22F-9B93-4197-832F-74739905E01D}" type="pres">
      <dgm:prSet presAssocID="{537152D1-4AFE-406C-8195-042A446027F8}" presName="childNode" presStyleLbl="node1" presStyleIdx="0" presStyleCnt="6" custLinFactNeighborY="372">
        <dgm:presLayoutVars>
          <dgm:bulletEnabled val="1"/>
        </dgm:presLayoutVars>
      </dgm:prSet>
      <dgm:spPr/>
    </dgm:pt>
    <dgm:pt modelId="{20F814F8-1A68-4767-A4D4-CB6F3A922B55}" type="pres">
      <dgm:prSet presAssocID="{537152D1-4AFE-406C-8195-042A446027F8}" presName="parentNode" presStyleLbl="revTx" presStyleIdx="0" presStyleCnt="6">
        <dgm:presLayoutVars>
          <dgm:chMax val="0"/>
          <dgm:bulletEnabled val="1"/>
        </dgm:presLayoutVars>
      </dgm:prSet>
      <dgm:spPr/>
    </dgm:pt>
    <dgm:pt modelId="{9126A484-B327-4250-B274-8FDD3E580073}" type="pres">
      <dgm:prSet presAssocID="{B96F5DE2-D17D-4BF4-959E-0F3F0311920D}" presName="sibTrans" presStyleCnt="0"/>
      <dgm:spPr/>
    </dgm:pt>
    <dgm:pt modelId="{03BA6502-56D6-4502-A77C-51A39D211A99}" type="pres">
      <dgm:prSet presAssocID="{ECF72433-2E24-4738-840A-E99824ABF98F}" presName="compositeNode" presStyleCnt="0">
        <dgm:presLayoutVars>
          <dgm:bulletEnabled val="1"/>
        </dgm:presLayoutVars>
      </dgm:prSet>
      <dgm:spPr/>
    </dgm:pt>
    <dgm:pt modelId="{F7FEE947-E831-421A-8F4F-7A4B390CCB8F}" type="pres">
      <dgm:prSet presAssocID="{ECF72433-2E24-4738-840A-E99824ABF98F}" presName="image" presStyleLbl="fgImgPlac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e chart with solid fill"/>
        </a:ext>
      </dgm:extLst>
    </dgm:pt>
    <dgm:pt modelId="{0707C37A-C59E-4C35-BE42-7D24E3C138FB}" type="pres">
      <dgm:prSet presAssocID="{ECF72433-2E24-4738-840A-E99824ABF98F}" presName="childNode" presStyleLbl="node1" presStyleIdx="1" presStyleCnt="6">
        <dgm:presLayoutVars>
          <dgm:bulletEnabled val="1"/>
        </dgm:presLayoutVars>
      </dgm:prSet>
      <dgm:spPr/>
    </dgm:pt>
    <dgm:pt modelId="{836E2E4D-4E26-43FA-95CA-28B408ACC531}" type="pres">
      <dgm:prSet presAssocID="{ECF72433-2E24-4738-840A-E99824ABF98F}" presName="parentNode" presStyleLbl="revTx" presStyleIdx="1" presStyleCnt="6">
        <dgm:presLayoutVars>
          <dgm:chMax val="0"/>
          <dgm:bulletEnabled val="1"/>
        </dgm:presLayoutVars>
      </dgm:prSet>
      <dgm:spPr/>
    </dgm:pt>
    <dgm:pt modelId="{AB602649-6620-4730-92BC-0B60337AC8E4}" type="pres">
      <dgm:prSet presAssocID="{7D907549-E54F-45B8-BF67-BE285A7E3E7C}" presName="sibTrans" presStyleCnt="0"/>
      <dgm:spPr/>
    </dgm:pt>
    <dgm:pt modelId="{089076C4-8436-4175-92C7-AAC54370D463}" type="pres">
      <dgm:prSet presAssocID="{DEFA273E-4028-4E21-86EB-C93B63920F39}" presName="compositeNode" presStyleCnt="0">
        <dgm:presLayoutVars>
          <dgm:bulletEnabled val="1"/>
        </dgm:presLayoutVars>
      </dgm:prSet>
      <dgm:spPr/>
    </dgm:pt>
    <dgm:pt modelId="{B3EEAAF0-BD00-478D-9EAB-932A6CA0FAB1}" type="pres">
      <dgm:prSet presAssocID="{DEFA273E-4028-4E21-86EB-C93B63920F39}" presName="image" presStyleLbl="fgImgPlac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search with solid fill"/>
        </a:ext>
      </dgm:extLst>
    </dgm:pt>
    <dgm:pt modelId="{27E2CA7C-82A8-47F5-81D6-A843E618E0A2}" type="pres">
      <dgm:prSet presAssocID="{DEFA273E-4028-4E21-86EB-C93B63920F39}" presName="childNode" presStyleLbl="node1" presStyleIdx="2" presStyleCnt="6">
        <dgm:presLayoutVars>
          <dgm:bulletEnabled val="1"/>
        </dgm:presLayoutVars>
      </dgm:prSet>
      <dgm:spPr/>
    </dgm:pt>
    <dgm:pt modelId="{CD21213A-9F2B-4DDD-B833-E151EA5EEE61}" type="pres">
      <dgm:prSet presAssocID="{DEFA273E-4028-4E21-86EB-C93B63920F39}" presName="parentNode" presStyleLbl="revTx" presStyleIdx="2" presStyleCnt="6">
        <dgm:presLayoutVars>
          <dgm:chMax val="0"/>
          <dgm:bulletEnabled val="1"/>
        </dgm:presLayoutVars>
      </dgm:prSet>
      <dgm:spPr/>
    </dgm:pt>
    <dgm:pt modelId="{790DF26D-8BAF-42C7-B78E-83E64472141C}" type="pres">
      <dgm:prSet presAssocID="{8C4F3427-D4D3-4F15-B02A-A7261599A11D}" presName="sibTrans" presStyleCnt="0"/>
      <dgm:spPr/>
    </dgm:pt>
    <dgm:pt modelId="{F4B95374-A102-4675-818C-F54F763D1E5C}" type="pres">
      <dgm:prSet presAssocID="{146C26C5-9318-47EF-BA61-E1E6A17EEF25}" presName="compositeNode" presStyleCnt="0">
        <dgm:presLayoutVars>
          <dgm:bulletEnabled val="1"/>
        </dgm:presLayoutVars>
      </dgm:prSet>
      <dgm:spPr/>
    </dgm:pt>
    <dgm:pt modelId="{CD15ECE5-68D7-47BA-8D89-1C77630273CE}" type="pres">
      <dgm:prSet presAssocID="{146C26C5-9318-47EF-BA61-E1E6A17EEF25}" presName="image" presStyleLbl="fgImgPlac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atistics with solid fill"/>
        </a:ext>
      </dgm:extLst>
    </dgm:pt>
    <dgm:pt modelId="{9EDBB5F3-455B-422C-8EA5-4AD1B7BDC0B8}" type="pres">
      <dgm:prSet presAssocID="{146C26C5-9318-47EF-BA61-E1E6A17EEF25}" presName="childNode" presStyleLbl="node1" presStyleIdx="3" presStyleCnt="6">
        <dgm:presLayoutVars>
          <dgm:bulletEnabled val="1"/>
        </dgm:presLayoutVars>
      </dgm:prSet>
      <dgm:spPr/>
    </dgm:pt>
    <dgm:pt modelId="{50D7AB76-0F62-4D96-8B13-83EC8F2BFA67}" type="pres">
      <dgm:prSet presAssocID="{146C26C5-9318-47EF-BA61-E1E6A17EEF25}" presName="parentNode" presStyleLbl="revTx" presStyleIdx="3" presStyleCnt="6">
        <dgm:presLayoutVars>
          <dgm:chMax val="0"/>
          <dgm:bulletEnabled val="1"/>
        </dgm:presLayoutVars>
      </dgm:prSet>
      <dgm:spPr/>
    </dgm:pt>
    <dgm:pt modelId="{CC9EDA9C-38E4-457B-BA90-1829EF8E48E6}" type="pres">
      <dgm:prSet presAssocID="{024A4EF9-B21C-4F75-B922-8915A652B9BC}" presName="sibTrans" presStyleCnt="0"/>
      <dgm:spPr/>
    </dgm:pt>
    <dgm:pt modelId="{04FCA286-24D6-4BE9-9037-840F4F890070}" type="pres">
      <dgm:prSet presAssocID="{49FD426A-4C59-4642-BCB0-9ABE83878018}" presName="compositeNode" presStyleCnt="0">
        <dgm:presLayoutVars>
          <dgm:bulletEnabled val="1"/>
        </dgm:presLayoutVars>
      </dgm:prSet>
      <dgm:spPr/>
    </dgm:pt>
    <dgm:pt modelId="{DF23156C-E87D-49E2-B051-D3AD3D03EA01}" type="pres">
      <dgm:prSet presAssocID="{49FD426A-4C59-4642-BCB0-9ABE83878018}" presName="image" presStyleLbl="fgImgPlac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 with solid fill"/>
        </a:ext>
      </dgm:extLst>
    </dgm:pt>
    <dgm:pt modelId="{1EEF943B-BDA6-4ED6-A55A-ECD6B56C25F2}" type="pres">
      <dgm:prSet presAssocID="{49FD426A-4C59-4642-BCB0-9ABE83878018}" presName="childNode" presStyleLbl="node1" presStyleIdx="4" presStyleCnt="6">
        <dgm:presLayoutVars>
          <dgm:bulletEnabled val="1"/>
        </dgm:presLayoutVars>
      </dgm:prSet>
      <dgm:spPr/>
    </dgm:pt>
    <dgm:pt modelId="{4C002534-1C20-4127-A64B-79ABFB82F42C}" type="pres">
      <dgm:prSet presAssocID="{49FD426A-4C59-4642-BCB0-9ABE83878018}" presName="parentNode" presStyleLbl="revTx" presStyleIdx="4" presStyleCnt="6" custLinFactNeighborX="0">
        <dgm:presLayoutVars>
          <dgm:chMax val="0"/>
          <dgm:bulletEnabled val="1"/>
        </dgm:presLayoutVars>
      </dgm:prSet>
      <dgm:spPr/>
    </dgm:pt>
    <dgm:pt modelId="{808C7697-6F15-4D5F-9E97-7D2FBB776162}" type="pres">
      <dgm:prSet presAssocID="{323A287A-A64D-4C31-9F16-0D0FC870CD5E}" presName="sibTrans" presStyleCnt="0"/>
      <dgm:spPr/>
    </dgm:pt>
    <dgm:pt modelId="{1530D5DD-6DC0-420F-AFF5-AF4A1EC0D7B5}" type="pres">
      <dgm:prSet presAssocID="{604399D4-23D5-4F1B-A241-C19DD3416858}" presName="compositeNode" presStyleCnt="0">
        <dgm:presLayoutVars>
          <dgm:bulletEnabled val="1"/>
        </dgm:presLayoutVars>
      </dgm:prSet>
      <dgm:spPr/>
    </dgm:pt>
    <dgm:pt modelId="{5EBA79EA-8B99-45FE-83C2-A3EB563B994B}" type="pres">
      <dgm:prSet presAssocID="{604399D4-23D5-4F1B-A241-C19DD3416858}" presName="image" presStyleLbl="fgImgPlac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siness Growth with solid fill"/>
        </a:ext>
      </dgm:extLst>
    </dgm:pt>
    <dgm:pt modelId="{26F31B2C-717E-4467-8D71-F4658C61CD11}" type="pres">
      <dgm:prSet presAssocID="{604399D4-23D5-4F1B-A241-C19DD3416858}" presName="childNode" presStyleLbl="node1" presStyleIdx="5" presStyleCnt="6">
        <dgm:presLayoutVars>
          <dgm:bulletEnabled val="1"/>
        </dgm:presLayoutVars>
      </dgm:prSet>
      <dgm:spPr/>
    </dgm:pt>
    <dgm:pt modelId="{7E8D93C4-0B0A-415F-A7A7-97F07600D894}" type="pres">
      <dgm:prSet presAssocID="{604399D4-23D5-4F1B-A241-C19DD3416858}" presName="parentNode" presStyleLbl="revTx" presStyleIdx="5" presStyleCnt="6">
        <dgm:presLayoutVars>
          <dgm:chMax val="0"/>
          <dgm:bulletEnabled val="1"/>
        </dgm:presLayoutVars>
      </dgm:prSet>
      <dgm:spPr/>
    </dgm:pt>
  </dgm:ptLst>
  <dgm:cxnLst>
    <dgm:cxn modelId="{B88F6D04-465B-491E-8901-00645C3C7FE1}" type="presOf" srcId="{13B45AF6-E930-4443-BEAB-9E11D58BF4C0}" destId="{F074D22F-9B93-4197-832F-74739905E01D}" srcOrd="0" destOrd="0" presId="urn:microsoft.com/office/officeart/2005/8/layout/hList2"/>
    <dgm:cxn modelId="{CF12ED04-226E-460D-AD16-DB88DFECC7FD}" type="presOf" srcId="{F0EEE445-3194-4408-927A-BBB626E40587}" destId="{0707C37A-C59E-4C35-BE42-7D24E3C138FB}" srcOrd="0" destOrd="0" presId="urn:microsoft.com/office/officeart/2005/8/layout/hList2"/>
    <dgm:cxn modelId="{E7DDD016-8CE7-42D5-8F76-BE53FA4EBAFC}" srcId="{ECF72433-2E24-4738-840A-E99824ABF98F}" destId="{F0EEE445-3194-4408-927A-BBB626E40587}" srcOrd="0" destOrd="0" parTransId="{9060D3A6-10F8-4EC0-AEAD-E8812963F54B}" sibTransId="{DA11930F-194C-464A-A881-21FB300EF861}"/>
    <dgm:cxn modelId="{2627ED18-AFFE-4FE1-A856-6A8BD1792A21}" srcId="{6E32B2D0-8F40-4AB1-894E-93B45247610C}" destId="{49FD426A-4C59-4642-BCB0-9ABE83878018}" srcOrd="4" destOrd="0" parTransId="{A068B460-BECA-4B52-B508-D0BBC0504DC9}" sibTransId="{323A287A-A64D-4C31-9F16-0D0FC870CD5E}"/>
    <dgm:cxn modelId="{BF7C1621-9BBB-4F3B-A55B-0191851B6E1E}" srcId="{DEFA273E-4028-4E21-86EB-C93B63920F39}" destId="{91EC14B3-32E2-4BB5-BF76-BE8173894050}" srcOrd="3" destOrd="0" parTransId="{1C3A2441-2CFC-49ED-9FCB-25C9435904B6}" sibTransId="{EE161D75-4718-4941-8859-8917EE2217FD}"/>
    <dgm:cxn modelId="{E4AF6325-E0D5-4819-A0C8-5B3AFDB60501}" srcId="{6E32B2D0-8F40-4AB1-894E-93B45247610C}" destId="{604399D4-23D5-4F1B-A241-C19DD3416858}" srcOrd="5" destOrd="0" parTransId="{F5DAE4CC-DFB4-4B3F-9423-A38C232D13E5}" sibTransId="{06ABC454-1532-41A7-8E72-1D14514C4884}"/>
    <dgm:cxn modelId="{A7C5B025-9F40-471F-BE26-B7CAE7E4BA4A}" type="presOf" srcId="{8C41EBFF-B63F-4648-914E-1FBADB1D5E10}" destId="{26F31B2C-717E-4467-8D71-F4658C61CD11}" srcOrd="0" destOrd="1" presId="urn:microsoft.com/office/officeart/2005/8/layout/hList2"/>
    <dgm:cxn modelId="{229B5631-AAEE-4AE2-A690-CA907A63B867}" type="presOf" srcId="{B29AB0B2-EA6C-4244-9C30-28419AD007AF}" destId="{1EEF943B-BDA6-4ED6-A55A-ECD6B56C25F2}" srcOrd="0" destOrd="0" presId="urn:microsoft.com/office/officeart/2005/8/layout/hList2"/>
    <dgm:cxn modelId="{8E88E233-A630-4FDE-A516-B2FFDC573047}" srcId="{6E32B2D0-8F40-4AB1-894E-93B45247610C}" destId="{146C26C5-9318-47EF-BA61-E1E6A17EEF25}" srcOrd="3" destOrd="0" parTransId="{F005E748-2BB9-4479-B073-6B779AC512F0}" sibTransId="{024A4EF9-B21C-4F75-B922-8915A652B9BC}"/>
    <dgm:cxn modelId="{A22CF738-8150-49DE-86C2-C5DED75DE3C8}" srcId="{604399D4-23D5-4F1B-A241-C19DD3416858}" destId="{8C41EBFF-B63F-4648-914E-1FBADB1D5E10}" srcOrd="1" destOrd="0" parTransId="{14DA1185-E286-4BD5-9094-7C7E60CDF036}" sibTransId="{1AE10996-971B-4B93-AEB9-FF952DCFC415}"/>
    <dgm:cxn modelId="{BC3C413C-AF3C-47BC-BAD8-D9BBBEF71BB6}" type="presOf" srcId="{49FD426A-4C59-4642-BCB0-9ABE83878018}" destId="{4C002534-1C20-4127-A64B-79ABFB82F42C}" srcOrd="0" destOrd="0" presId="urn:microsoft.com/office/officeart/2005/8/layout/hList2"/>
    <dgm:cxn modelId="{9D92C35F-D215-4929-978A-D15741E030F9}" srcId="{49FD426A-4C59-4642-BCB0-9ABE83878018}" destId="{B29AB0B2-EA6C-4244-9C30-28419AD007AF}" srcOrd="0" destOrd="0" parTransId="{B23068CB-1A4E-4B6E-9B2E-1B2839073799}" sibTransId="{612F3EA1-6772-41BB-A34F-11A7D02EB351}"/>
    <dgm:cxn modelId="{A6D9CC45-B01B-416B-8E0D-72A86D9D793E}" srcId="{DEFA273E-4028-4E21-86EB-C93B63920F39}" destId="{3AD76DFD-1540-41E0-8742-73FC5038A46A}" srcOrd="2" destOrd="0" parTransId="{C63BD4C6-7F87-4AC3-B03E-D69E1991B664}" sibTransId="{2A34DE4A-44D1-4965-95C9-CE9D5D953935}"/>
    <dgm:cxn modelId="{BC7E864A-140D-4D00-8917-AE165487A692}" type="presOf" srcId="{537152D1-4AFE-406C-8195-042A446027F8}" destId="{20F814F8-1A68-4767-A4D4-CB6F3A922B55}" srcOrd="0" destOrd="0" presId="urn:microsoft.com/office/officeart/2005/8/layout/hList2"/>
    <dgm:cxn modelId="{2FC32351-4A3A-4155-A1B6-F514E2F8107C}" type="presOf" srcId="{6E32B2D0-8F40-4AB1-894E-93B45247610C}" destId="{176DDFD0-32D7-4EC1-8635-FC825D9D9F4A}" srcOrd="0" destOrd="0" presId="urn:microsoft.com/office/officeart/2005/8/layout/hList2"/>
    <dgm:cxn modelId="{2386C858-B5AD-4451-800B-F857E5020E06}" type="presOf" srcId="{91EC14B3-32E2-4BB5-BF76-BE8173894050}" destId="{27E2CA7C-82A8-47F5-81D6-A843E618E0A2}" srcOrd="0" destOrd="3" presId="urn:microsoft.com/office/officeart/2005/8/layout/hList2"/>
    <dgm:cxn modelId="{95F2347D-C608-4F7D-8F62-EB12E783BE5C}" type="presOf" srcId="{146C26C5-9318-47EF-BA61-E1E6A17EEF25}" destId="{50D7AB76-0F62-4D96-8B13-83EC8F2BFA67}" srcOrd="0" destOrd="0" presId="urn:microsoft.com/office/officeart/2005/8/layout/hList2"/>
    <dgm:cxn modelId="{1C63E195-3F4F-489A-986C-ADA14D3E8E52}" type="presOf" srcId="{ECF72433-2E24-4738-840A-E99824ABF98F}" destId="{836E2E4D-4E26-43FA-95CA-28B408ACC531}" srcOrd="0" destOrd="0" presId="urn:microsoft.com/office/officeart/2005/8/layout/hList2"/>
    <dgm:cxn modelId="{C9343996-0B31-44D8-BC0D-7758D14E4D06}" type="presOf" srcId="{604399D4-23D5-4F1B-A241-C19DD3416858}" destId="{7E8D93C4-0B0A-415F-A7A7-97F07600D894}" srcOrd="0" destOrd="0" presId="urn:microsoft.com/office/officeart/2005/8/layout/hList2"/>
    <dgm:cxn modelId="{B8D68B9D-6605-4362-9E2B-34997CF7CFD3}" type="presOf" srcId="{DBE1434D-6FC3-4097-B879-4331A338192C}" destId="{26F31B2C-717E-4467-8D71-F4658C61CD11}" srcOrd="0" destOrd="0" presId="urn:microsoft.com/office/officeart/2005/8/layout/hList2"/>
    <dgm:cxn modelId="{B9FAFDA3-1640-4AC6-9CA4-A53A2EA23B9F}" type="presOf" srcId="{DEFA273E-4028-4E21-86EB-C93B63920F39}" destId="{CD21213A-9F2B-4DDD-B833-E151EA5EEE61}" srcOrd="0" destOrd="0" presId="urn:microsoft.com/office/officeart/2005/8/layout/hList2"/>
    <dgm:cxn modelId="{A1110BAD-DB32-4246-970F-9304F8C932DC}" srcId="{6E32B2D0-8F40-4AB1-894E-93B45247610C}" destId="{DEFA273E-4028-4E21-86EB-C93B63920F39}" srcOrd="2" destOrd="0" parTransId="{BE90E835-8D2C-42F0-A63E-D0D449958DCA}" sibTransId="{8C4F3427-D4D3-4F15-B02A-A7261599A11D}"/>
    <dgm:cxn modelId="{462E0AB4-752B-4E22-98E3-B0B6A1FABC02}" srcId="{537152D1-4AFE-406C-8195-042A446027F8}" destId="{13B45AF6-E930-4443-BEAB-9E11D58BF4C0}" srcOrd="0" destOrd="0" parTransId="{7DC53241-A520-4242-8A54-F21F2F2BE119}" sibTransId="{8A882A3B-57A6-43BD-8009-89F46AEADA09}"/>
    <dgm:cxn modelId="{8BE9D5CC-00E0-4FED-852C-B0A17E6CFE19}" srcId="{6E32B2D0-8F40-4AB1-894E-93B45247610C}" destId="{537152D1-4AFE-406C-8195-042A446027F8}" srcOrd="0" destOrd="0" parTransId="{BA471547-23AC-4034-BD05-A5733647E001}" sibTransId="{B96F5DE2-D17D-4BF4-959E-0F3F0311920D}"/>
    <dgm:cxn modelId="{F47090D4-FE67-40E1-A041-9438BB4E4315}" srcId="{DEFA273E-4028-4E21-86EB-C93B63920F39}" destId="{6F71E5AD-E918-4413-9528-5000CD7D3F1E}" srcOrd="0" destOrd="0" parTransId="{28EBA5ED-5B03-4D88-9CD7-6114BED8789E}" sibTransId="{016719C9-FF3C-41A0-8BDE-D8AED62619BE}"/>
    <dgm:cxn modelId="{BCA0CDD6-611A-4152-9B96-B02E9505D0C6}" srcId="{6E32B2D0-8F40-4AB1-894E-93B45247610C}" destId="{ECF72433-2E24-4738-840A-E99824ABF98F}" srcOrd="1" destOrd="0" parTransId="{4125F1AD-579E-424F-97AF-0E3EC7BE4585}" sibTransId="{7D907549-E54F-45B8-BF67-BE285A7E3E7C}"/>
    <dgm:cxn modelId="{5FAC19DA-A334-4C92-A95E-227347CF0DA5}" type="presOf" srcId="{3AD76DFD-1540-41E0-8742-73FC5038A46A}" destId="{27E2CA7C-82A8-47F5-81D6-A843E618E0A2}" srcOrd="0" destOrd="2" presId="urn:microsoft.com/office/officeart/2005/8/layout/hList2"/>
    <dgm:cxn modelId="{BCB400E1-DAB2-45EF-B5E1-DBC836CB3EC1}" srcId="{604399D4-23D5-4F1B-A241-C19DD3416858}" destId="{DBE1434D-6FC3-4097-B879-4331A338192C}" srcOrd="0" destOrd="0" parTransId="{36FE5E4C-1964-4A04-836E-29718C5CAFF6}" sibTransId="{99E3F1F4-B2B4-4027-9A66-572923DEF034}"/>
    <dgm:cxn modelId="{BEEF15F4-C302-4F86-A009-780EF7596C2C}" type="presOf" srcId="{6F71E5AD-E918-4413-9528-5000CD7D3F1E}" destId="{27E2CA7C-82A8-47F5-81D6-A843E618E0A2}" srcOrd="0" destOrd="0" presId="urn:microsoft.com/office/officeart/2005/8/layout/hList2"/>
    <dgm:cxn modelId="{7FFBD4F8-6DCA-40B5-8D9C-A31DEB097792}" srcId="{DEFA273E-4028-4E21-86EB-C93B63920F39}" destId="{4CDB97EF-BF8D-4BAE-A6C3-615E64344E96}" srcOrd="1" destOrd="0" parTransId="{BE8B2AD2-D7B2-4B6C-A79D-21C6CB25BAC5}" sibTransId="{5F7A9663-5227-4A49-89EB-4A23C7C9BBDA}"/>
    <dgm:cxn modelId="{C76F37FD-05CC-4919-BB1D-90AF6E696729}" type="presOf" srcId="{4CDB97EF-BF8D-4BAE-A6C3-615E64344E96}" destId="{27E2CA7C-82A8-47F5-81D6-A843E618E0A2}" srcOrd="0" destOrd="1" presId="urn:microsoft.com/office/officeart/2005/8/layout/hList2"/>
    <dgm:cxn modelId="{A2F72348-4A02-444E-815B-9A5E5DAB1A46}" type="presParOf" srcId="{176DDFD0-32D7-4EC1-8635-FC825D9D9F4A}" destId="{C02AD677-B3D0-4251-9ED3-68888997B8EB}" srcOrd="0" destOrd="0" presId="urn:microsoft.com/office/officeart/2005/8/layout/hList2"/>
    <dgm:cxn modelId="{3024A08E-133F-4EEC-98FF-F475EE09440F}" type="presParOf" srcId="{C02AD677-B3D0-4251-9ED3-68888997B8EB}" destId="{A43EFDB9-645D-4A0A-909F-2210A63C3B10}" srcOrd="0" destOrd="0" presId="urn:microsoft.com/office/officeart/2005/8/layout/hList2"/>
    <dgm:cxn modelId="{86A02856-B6E5-4B79-8930-7EF21F243735}" type="presParOf" srcId="{C02AD677-B3D0-4251-9ED3-68888997B8EB}" destId="{F074D22F-9B93-4197-832F-74739905E01D}" srcOrd="1" destOrd="0" presId="urn:microsoft.com/office/officeart/2005/8/layout/hList2"/>
    <dgm:cxn modelId="{AA1297E2-ACEF-455D-9F2C-C216192018E7}" type="presParOf" srcId="{C02AD677-B3D0-4251-9ED3-68888997B8EB}" destId="{20F814F8-1A68-4767-A4D4-CB6F3A922B55}" srcOrd="2" destOrd="0" presId="urn:microsoft.com/office/officeart/2005/8/layout/hList2"/>
    <dgm:cxn modelId="{85363686-9091-47D3-874E-0C20CB1403E5}" type="presParOf" srcId="{176DDFD0-32D7-4EC1-8635-FC825D9D9F4A}" destId="{9126A484-B327-4250-B274-8FDD3E580073}" srcOrd="1" destOrd="0" presId="urn:microsoft.com/office/officeart/2005/8/layout/hList2"/>
    <dgm:cxn modelId="{0E5A38E6-433D-4F88-9C61-6F0D00EC5299}" type="presParOf" srcId="{176DDFD0-32D7-4EC1-8635-FC825D9D9F4A}" destId="{03BA6502-56D6-4502-A77C-51A39D211A99}" srcOrd="2" destOrd="0" presId="urn:microsoft.com/office/officeart/2005/8/layout/hList2"/>
    <dgm:cxn modelId="{16984AA9-2005-4A38-89FE-49CB9BB58D6B}" type="presParOf" srcId="{03BA6502-56D6-4502-A77C-51A39D211A99}" destId="{F7FEE947-E831-421A-8F4F-7A4B390CCB8F}" srcOrd="0" destOrd="0" presId="urn:microsoft.com/office/officeart/2005/8/layout/hList2"/>
    <dgm:cxn modelId="{1C09BCD7-9C8A-4959-ABEF-97679ADD6E5B}" type="presParOf" srcId="{03BA6502-56D6-4502-A77C-51A39D211A99}" destId="{0707C37A-C59E-4C35-BE42-7D24E3C138FB}" srcOrd="1" destOrd="0" presId="urn:microsoft.com/office/officeart/2005/8/layout/hList2"/>
    <dgm:cxn modelId="{4A61A96D-3712-4A5C-A155-86FD4EA7360A}" type="presParOf" srcId="{03BA6502-56D6-4502-A77C-51A39D211A99}" destId="{836E2E4D-4E26-43FA-95CA-28B408ACC531}" srcOrd="2" destOrd="0" presId="urn:microsoft.com/office/officeart/2005/8/layout/hList2"/>
    <dgm:cxn modelId="{3ED00F11-5A8D-4E03-A10B-E674A2513F42}" type="presParOf" srcId="{176DDFD0-32D7-4EC1-8635-FC825D9D9F4A}" destId="{AB602649-6620-4730-92BC-0B60337AC8E4}" srcOrd="3" destOrd="0" presId="urn:microsoft.com/office/officeart/2005/8/layout/hList2"/>
    <dgm:cxn modelId="{9B31147E-7323-44A7-9C36-AE53E69C2646}" type="presParOf" srcId="{176DDFD0-32D7-4EC1-8635-FC825D9D9F4A}" destId="{089076C4-8436-4175-92C7-AAC54370D463}" srcOrd="4" destOrd="0" presId="urn:microsoft.com/office/officeart/2005/8/layout/hList2"/>
    <dgm:cxn modelId="{FE6A2F19-51D4-45A4-AF8F-61DFF2AEDE1F}" type="presParOf" srcId="{089076C4-8436-4175-92C7-AAC54370D463}" destId="{B3EEAAF0-BD00-478D-9EAB-932A6CA0FAB1}" srcOrd="0" destOrd="0" presId="urn:microsoft.com/office/officeart/2005/8/layout/hList2"/>
    <dgm:cxn modelId="{7CC5EEE4-8ED8-408D-9ACD-075AC9ADBF89}" type="presParOf" srcId="{089076C4-8436-4175-92C7-AAC54370D463}" destId="{27E2CA7C-82A8-47F5-81D6-A843E618E0A2}" srcOrd="1" destOrd="0" presId="urn:microsoft.com/office/officeart/2005/8/layout/hList2"/>
    <dgm:cxn modelId="{432A4AEC-AF4F-46A3-9C48-4D1B2D1BE4B5}" type="presParOf" srcId="{089076C4-8436-4175-92C7-AAC54370D463}" destId="{CD21213A-9F2B-4DDD-B833-E151EA5EEE61}" srcOrd="2" destOrd="0" presId="urn:microsoft.com/office/officeart/2005/8/layout/hList2"/>
    <dgm:cxn modelId="{B484F800-95FA-47B0-901D-6923715AF47F}" type="presParOf" srcId="{176DDFD0-32D7-4EC1-8635-FC825D9D9F4A}" destId="{790DF26D-8BAF-42C7-B78E-83E64472141C}" srcOrd="5" destOrd="0" presId="urn:microsoft.com/office/officeart/2005/8/layout/hList2"/>
    <dgm:cxn modelId="{DB5E63DE-E125-480A-A2BB-3240248EDF00}" type="presParOf" srcId="{176DDFD0-32D7-4EC1-8635-FC825D9D9F4A}" destId="{F4B95374-A102-4675-818C-F54F763D1E5C}" srcOrd="6" destOrd="0" presId="urn:microsoft.com/office/officeart/2005/8/layout/hList2"/>
    <dgm:cxn modelId="{A529EF31-A5B9-44A4-B47C-275E0DD14AF7}" type="presParOf" srcId="{F4B95374-A102-4675-818C-F54F763D1E5C}" destId="{CD15ECE5-68D7-47BA-8D89-1C77630273CE}" srcOrd="0" destOrd="0" presId="urn:microsoft.com/office/officeart/2005/8/layout/hList2"/>
    <dgm:cxn modelId="{4EB0731D-026A-40A3-8629-DF1FE3E0D096}" type="presParOf" srcId="{F4B95374-A102-4675-818C-F54F763D1E5C}" destId="{9EDBB5F3-455B-422C-8EA5-4AD1B7BDC0B8}" srcOrd="1" destOrd="0" presId="urn:microsoft.com/office/officeart/2005/8/layout/hList2"/>
    <dgm:cxn modelId="{99EC09B1-AFC6-4E06-8C75-DA7E32400D68}" type="presParOf" srcId="{F4B95374-A102-4675-818C-F54F763D1E5C}" destId="{50D7AB76-0F62-4D96-8B13-83EC8F2BFA67}" srcOrd="2" destOrd="0" presId="urn:microsoft.com/office/officeart/2005/8/layout/hList2"/>
    <dgm:cxn modelId="{9A59E1DD-EF01-43EF-BD4C-84ECE1B556CD}" type="presParOf" srcId="{176DDFD0-32D7-4EC1-8635-FC825D9D9F4A}" destId="{CC9EDA9C-38E4-457B-BA90-1829EF8E48E6}" srcOrd="7" destOrd="0" presId="urn:microsoft.com/office/officeart/2005/8/layout/hList2"/>
    <dgm:cxn modelId="{4CFFD706-AD3F-4B4D-A711-3E0B9C0EE9AA}" type="presParOf" srcId="{176DDFD0-32D7-4EC1-8635-FC825D9D9F4A}" destId="{04FCA286-24D6-4BE9-9037-840F4F890070}" srcOrd="8" destOrd="0" presId="urn:microsoft.com/office/officeart/2005/8/layout/hList2"/>
    <dgm:cxn modelId="{956B1BED-66A8-4540-BBDC-A7731A2E8269}" type="presParOf" srcId="{04FCA286-24D6-4BE9-9037-840F4F890070}" destId="{DF23156C-E87D-49E2-B051-D3AD3D03EA01}" srcOrd="0" destOrd="0" presId="urn:microsoft.com/office/officeart/2005/8/layout/hList2"/>
    <dgm:cxn modelId="{D7C16346-A9DC-45F2-A9E6-824EE48ED5A0}" type="presParOf" srcId="{04FCA286-24D6-4BE9-9037-840F4F890070}" destId="{1EEF943B-BDA6-4ED6-A55A-ECD6B56C25F2}" srcOrd="1" destOrd="0" presId="urn:microsoft.com/office/officeart/2005/8/layout/hList2"/>
    <dgm:cxn modelId="{0C116E97-EECE-456B-92D7-694B7588F820}" type="presParOf" srcId="{04FCA286-24D6-4BE9-9037-840F4F890070}" destId="{4C002534-1C20-4127-A64B-79ABFB82F42C}" srcOrd="2" destOrd="0" presId="urn:microsoft.com/office/officeart/2005/8/layout/hList2"/>
    <dgm:cxn modelId="{C6E20B2E-FED9-4C44-BC4C-811E55E9E50F}" type="presParOf" srcId="{176DDFD0-32D7-4EC1-8635-FC825D9D9F4A}" destId="{808C7697-6F15-4D5F-9E97-7D2FBB776162}" srcOrd="9" destOrd="0" presId="urn:microsoft.com/office/officeart/2005/8/layout/hList2"/>
    <dgm:cxn modelId="{183D9366-5984-4B4B-AC1B-74C99E2CF7E1}" type="presParOf" srcId="{176DDFD0-32D7-4EC1-8635-FC825D9D9F4A}" destId="{1530D5DD-6DC0-420F-AFF5-AF4A1EC0D7B5}" srcOrd="10" destOrd="0" presId="urn:microsoft.com/office/officeart/2005/8/layout/hList2"/>
    <dgm:cxn modelId="{81EF58E1-40D6-4973-89FF-C2C774405B9A}" type="presParOf" srcId="{1530D5DD-6DC0-420F-AFF5-AF4A1EC0D7B5}" destId="{5EBA79EA-8B99-45FE-83C2-A3EB563B994B}" srcOrd="0" destOrd="0" presId="urn:microsoft.com/office/officeart/2005/8/layout/hList2"/>
    <dgm:cxn modelId="{B6A58A9E-19D0-497C-B39C-D3967AB73F5F}" type="presParOf" srcId="{1530D5DD-6DC0-420F-AFF5-AF4A1EC0D7B5}" destId="{26F31B2C-717E-4467-8D71-F4658C61CD11}" srcOrd="1" destOrd="0" presId="urn:microsoft.com/office/officeart/2005/8/layout/hList2"/>
    <dgm:cxn modelId="{2B3A6CA7-DDC8-4E50-929B-81207B0040AA}" type="presParOf" srcId="{1530D5DD-6DC0-420F-AFF5-AF4A1EC0D7B5}" destId="{7E8D93C4-0B0A-415F-A7A7-97F07600D89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32B2D0-8F40-4AB1-894E-93B45247610C}" type="doc">
      <dgm:prSet loTypeId="urn:microsoft.com/office/officeart/2005/8/layout/hList2" loCatId="list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37152D1-4AFE-406C-8195-042A446027F8}">
      <dgm:prSet phldrT="[Text]"/>
      <dgm:spPr/>
      <dgm:t>
        <a:bodyPr/>
        <a:lstStyle/>
        <a:p>
          <a:r>
            <a:rPr lang="en-US" dirty="0"/>
            <a:t>July</a:t>
          </a:r>
        </a:p>
      </dgm:t>
    </dgm:pt>
    <dgm:pt modelId="{BA471547-23AC-4034-BD05-A5733647E001}" type="parTrans" cxnId="{8BE9D5CC-00E0-4FED-852C-B0A17E6CFE19}">
      <dgm:prSet/>
      <dgm:spPr/>
      <dgm:t>
        <a:bodyPr/>
        <a:lstStyle/>
        <a:p>
          <a:endParaRPr lang="en-US"/>
        </a:p>
      </dgm:t>
    </dgm:pt>
    <dgm:pt modelId="{B96F5DE2-D17D-4BF4-959E-0F3F0311920D}" type="sibTrans" cxnId="{8BE9D5CC-00E0-4FED-852C-B0A17E6CFE19}">
      <dgm:prSet/>
      <dgm:spPr/>
      <dgm:t>
        <a:bodyPr/>
        <a:lstStyle/>
        <a:p>
          <a:endParaRPr lang="en-US"/>
        </a:p>
      </dgm:t>
    </dgm:pt>
    <dgm:pt modelId="{ECF72433-2E24-4738-840A-E99824ABF98F}">
      <dgm:prSet phldrT="[Text]"/>
      <dgm:spPr/>
      <dgm:t>
        <a:bodyPr/>
        <a:lstStyle/>
        <a:p>
          <a:r>
            <a:rPr lang="en-US" dirty="0"/>
            <a:t>August</a:t>
          </a:r>
        </a:p>
      </dgm:t>
    </dgm:pt>
    <dgm:pt modelId="{4125F1AD-579E-424F-97AF-0E3EC7BE4585}" type="parTrans" cxnId="{BCA0CDD6-611A-4152-9B96-B02E9505D0C6}">
      <dgm:prSet/>
      <dgm:spPr/>
      <dgm:t>
        <a:bodyPr/>
        <a:lstStyle/>
        <a:p>
          <a:endParaRPr lang="en-US"/>
        </a:p>
      </dgm:t>
    </dgm:pt>
    <dgm:pt modelId="{7D907549-E54F-45B8-BF67-BE285A7E3E7C}" type="sibTrans" cxnId="{BCA0CDD6-611A-4152-9B96-B02E9505D0C6}">
      <dgm:prSet/>
      <dgm:spPr/>
      <dgm:t>
        <a:bodyPr/>
        <a:lstStyle/>
        <a:p>
          <a:endParaRPr lang="en-US"/>
        </a:p>
      </dgm:t>
    </dgm:pt>
    <dgm:pt modelId="{CEF8A6E9-0F94-4755-BDB5-29DAFDEDD333}">
      <dgm:prSet phldrT="[Text]" custT="1"/>
      <dgm:spPr/>
      <dgm:t>
        <a:bodyPr/>
        <a:lstStyle/>
        <a:p>
          <a:r>
            <a:rPr lang="en-US" sz="1500" dirty="0"/>
            <a:t>United Way of San Antonio: ReadkyKidSA</a:t>
          </a:r>
        </a:p>
      </dgm:t>
    </dgm:pt>
    <dgm:pt modelId="{4D0909B4-6F24-4452-B986-138AAE8DA331}" type="parTrans" cxnId="{91B28C60-2602-47A2-AD39-6C581521CC98}">
      <dgm:prSet/>
      <dgm:spPr/>
      <dgm:t>
        <a:bodyPr/>
        <a:lstStyle/>
        <a:p>
          <a:endParaRPr lang="en-US"/>
        </a:p>
      </dgm:t>
    </dgm:pt>
    <dgm:pt modelId="{BAB6C5BC-6C73-42C2-9296-D074749326F4}" type="sibTrans" cxnId="{91B28C60-2602-47A2-AD39-6C581521CC98}">
      <dgm:prSet/>
      <dgm:spPr/>
      <dgm:t>
        <a:bodyPr/>
        <a:lstStyle/>
        <a:p>
          <a:endParaRPr lang="en-US"/>
        </a:p>
      </dgm:t>
    </dgm:pt>
    <dgm:pt modelId="{DEFA273E-4028-4E21-86EB-C93B63920F39}">
      <dgm:prSet phldrT="[Text]"/>
      <dgm:spPr/>
      <dgm:t>
        <a:bodyPr/>
        <a:lstStyle/>
        <a:p>
          <a:r>
            <a:rPr lang="en-US" dirty="0"/>
            <a:t>September</a:t>
          </a:r>
        </a:p>
      </dgm:t>
    </dgm:pt>
    <dgm:pt modelId="{BE90E835-8D2C-42F0-A63E-D0D449958DCA}" type="parTrans" cxnId="{A1110BAD-DB32-4246-970F-9304F8C932DC}">
      <dgm:prSet/>
      <dgm:spPr/>
      <dgm:t>
        <a:bodyPr/>
        <a:lstStyle/>
        <a:p>
          <a:endParaRPr lang="en-US"/>
        </a:p>
      </dgm:t>
    </dgm:pt>
    <dgm:pt modelId="{8C4F3427-D4D3-4F15-B02A-A7261599A11D}" type="sibTrans" cxnId="{A1110BAD-DB32-4246-970F-9304F8C932DC}">
      <dgm:prSet/>
      <dgm:spPr/>
      <dgm:t>
        <a:bodyPr/>
        <a:lstStyle/>
        <a:p>
          <a:endParaRPr lang="en-US"/>
        </a:p>
      </dgm:t>
    </dgm:pt>
    <dgm:pt modelId="{146C26C5-9318-47EF-BA61-E1E6A17EEF25}">
      <dgm:prSet/>
      <dgm:spPr/>
      <dgm:t>
        <a:bodyPr/>
        <a:lstStyle/>
        <a:p>
          <a:r>
            <a:rPr lang="en-US" dirty="0"/>
            <a:t>October</a:t>
          </a:r>
        </a:p>
      </dgm:t>
    </dgm:pt>
    <dgm:pt modelId="{F005E748-2BB9-4479-B073-6B779AC512F0}" type="parTrans" cxnId="{8E88E233-A630-4FDE-A516-B2FFDC573047}">
      <dgm:prSet/>
      <dgm:spPr/>
      <dgm:t>
        <a:bodyPr/>
        <a:lstStyle/>
        <a:p>
          <a:endParaRPr lang="en-US"/>
        </a:p>
      </dgm:t>
    </dgm:pt>
    <dgm:pt modelId="{024A4EF9-B21C-4F75-B922-8915A652B9BC}" type="sibTrans" cxnId="{8E88E233-A630-4FDE-A516-B2FFDC573047}">
      <dgm:prSet/>
      <dgm:spPr/>
      <dgm:t>
        <a:bodyPr/>
        <a:lstStyle/>
        <a:p>
          <a:endParaRPr lang="en-US"/>
        </a:p>
      </dgm:t>
    </dgm:pt>
    <dgm:pt modelId="{49FD426A-4C59-4642-BCB0-9ABE83878018}">
      <dgm:prSet/>
      <dgm:spPr/>
      <dgm:t>
        <a:bodyPr/>
        <a:lstStyle/>
        <a:p>
          <a:r>
            <a:rPr lang="en-US" dirty="0"/>
            <a:t>November</a:t>
          </a:r>
        </a:p>
      </dgm:t>
    </dgm:pt>
    <dgm:pt modelId="{A068B460-BECA-4B52-B508-D0BBC0504DC9}" type="parTrans" cxnId="{2627ED18-AFFE-4FE1-A856-6A8BD1792A21}">
      <dgm:prSet/>
      <dgm:spPr/>
      <dgm:t>
        <a:bodyPr/>
        <a:lstStyle/>
        <a:p>
          <a:endParaRPr lang="en-US"/>
        </a:p>
      </dgm:t>
    </dgm:pt>
    <dgm:pt modelId="{323A287A-A64D-4C31-9F16-0D0FC870CD5E}" type="sibTrans" cxnId="{2627ED18-AFFE-4FE1-A856-6A8BD1792A21}">
      <dgm:prSet/>
      <dgm:spPr/>
      <dgm:t>
        <a:bodyPr/>
        <a:lstStyle/>
        <a:p>
          <a:endParaRPr lang="en-US"/>
        </a:p>
      </dgm:t>
    </dgm:pt>
    <dgm:pt modelId="{604399D4-23D5-4F1B-A241-C19DD3416858}">
      <dgm:prSet/>
      <dgm:spPr/>
      <dgm:t>
        <a:bodyPr/>
        <a:lstStyle/>
        <a:p>
          <a:r>
            <a:rPr lang="en-US" dirty="0"/>
            <a:t>December</a:t>
          </a:r>
        </a:p>
      </dgm:t>
    </dgm:pt>
    <dgm:pt modelId="{F5DAE4CC-DFB4-4B3F-9423-A38C232D13E5}" type="parTrans" cxnId="{E4AF6325-E0D5-4819-A0C8-5B3AFDB60501}">
      <dgm:prSet/>
      <dgm:spPr/>
      <dgm:t>
        <a:bodyPr/>
        <a:lstStyle/>
        <a:p>
          <a:endParaRPr lang="en-US"/>
        </a:p>
      </dgm:t>
    </dgm:pt>
    <dgm:pt modelId="{06ABC454-1532-41A7-8E72-1D14514C4884}" type="sibTrans" cxnId="{E4AF6325-E0D5-4819-A0C8-5B3AFDB60501}">
      <dgm:prSet/>
      <dgm:spPr/>
      <dgm:t>
        <a:bodyPr/>
        <a:lstStyle/>
        <a:p>
          <a:endParaRPr lang="en-US"/>
        </a:p>
      </dgm:t>
    </dgm:pt>
    <dgm:pt modelId="{4E9DC66C-700A-4AAD-A236-78666C7D8ABA}">
      <dgm:prSet custT="1"/>
      <dgm:spPr/>
      <dgm:t>
        <a:bodyPr/>
        <a:lstStyle/>
        <a:p>
          <a:r>
            <a:rPr lang="en-US" sz="1500" dirty="0"/>
            <a:t>Texas Health and Human Services</a:t>
          </a:r>
        </a:p>
      </dgm:t>
    </dgm:pt>
    <dgm:pt modelId="{83A6F96E-0F5E-4D02-A47B-3C92D31064A4}" type="parTrans" cxnId="{5231B29F-F1B8-4859-99A2-39726F120C44}">
      <dgm:prSet/>
      <dgm:spPr/>
      <dgm:t>
        <a:bodyPr/>
        <a:lstStyle/>
        <a:p>
          <a:endParaRPr lang="en-US"/>
        </a:p>
      </dgm:t>
    </dgm:pt>
    <dgm:pt modelId="{EAC3ACD3-EAA9-4A81-9FCE-7052A3FB8FAE}" type="sibTrans" cxnId="{5231B29F-F1B8-4859-99A2-39726F120C44}">
      <dgm:prSet/>
      <dgm:spPr/>
      <dgm:t>
        <a:bodyPr/>
        <a:lstStyle/>
        <a:p>
          <a:endParaRPr lang="en-US"/>
        </a:p>
      </dgm:t>
    </dgm:pt>
    <dgm:pt modelId="{F342E319-73CB-4B31-9950-7C6E715E5983}">
      <dgm:prSet custT="1"/>
      <dgm:spPr/>
      <dgm:t>
        <a:bodyPr/>
        <a:lstStyle/>
        <a:p>
          <a:r>
            <a:rPr lang="en-US" sz="1500" dirty="0"/>
            <a:t>United Way of San Antonio and Bexar County</a:t>
          </a:r>
        </a:p>
      </dgm:t>
    </dgm:pt>
    <dgm:pt modelId="{0C909F49-DEB7-4CA2-9EB4-3B6ECC4E5081}" type="parTrans" cxnId="{8FA6E3CC-BBD0-4844-AE4F-3D752BCD392B}">
      <dgm:prSet/>
      <dgm:spPr/>
      <dgm:t>
        <a:bodyPr/>
        <a:lstStyle/>
        <a:p>
          <a:endParaRPr lang="en-US"/>
        </a:p>
      </dgm:t>
    </dgm:pt>
    <dgm:pt modelId="{7D74FA6B-C735-4D62-87EB-85974D87B955}" type="sibTrans" cxnId="{8FA6E3CC-BBD0-4844-AE4F-3D752BCD392B}">
      <dgm:prSet/>
      <dgm:spPr/>
      <dgm:t>
        <a:bodyPr/>
        <a:lstStyle/>
        <a:p>
          <a:endParaRPr lang="en-US"/>
        </a:p>
      </dgm:t>
    </dgm:pt>
    <dgm:pt modelId="{46F05E75-4C72-4A20-9E17-72733138E7F4}">
      <dgm:prSet custT="1"/>
      <dgm:spPr/>
      <dgm:t>
        <a:bodyPr/>
        <a:lstStyle/>
        <a:p>
          <a:r>
            <a:rPr lang="en-US" sz="1500" dirty="0"/>
            <a:t>Centers for Disease Control and Prevention: PLACES</a:t>
          </a:r>
        </a:p>
      </dgm:t>
    </dgm:pt>
    <dgm:pt modelId="{BBD5535F-8760-47FC-B042-4E0441443CEA}" type="parTrans" cxnId="{4610C9E2-9F81-44DF-AC71-F5C17D12AFBF}">
      <dgm:prSet/>
      <dgm:spPr/>
      <dgm:t>
        <a:bodyPr/>
        <a:lstStyle/>
        <a:p>
          <a:endParaRPr lang="en-US"/>
        </a:p>
      </dgm:t>
    </dgm:pt>
    <dgm:pt modelId="{623EC96D-B6F5-4106-A434-A682E7E90DE0}" type="sibTrans" cxnId="{4610C9E2-9F81-44DF-AC71-F5C17D12AFBF}">
      <dgm:prSet/>
      <dgm:spPr/>
      <dgm:t>
        <a:bodyPr/>
        <a:lstStyle/>
        <a:p>
          <a:endParaRPr lang="en-US"/>
        </a:p>
      </dgm:t>
    </dgm:pt>
    <dgm:pt modelId="{9D3CC6D5-5F87-4EF9-98E2-ABC16209D537}">
      <dgm:prSet custT="1"/>
      <dgm:spPr/>
      <dgm:t>
        <a:bodyPr/>
        <a:lstStyle/>
        <a:p>
          <a:r>
            <a:rPr lang="en-US" sz="1500" dirty="0"/>
            <a:t>City of San Antonio Metro Health</a:t>
          </a:r>
        </a:p>
      </dgm:t>
    </dgm:pt>
    <dgm:pt modelId="{35AB5270-3FF5-4DA7-A2E9-A4E37B543EBA}" type="parTrans" cxnId="{0075A524-A5BE-4DF5-BCC0-6293B4420ECC}">
      <dgm:prSet/>
      <dgm:spPr/>
      <dgm:t>
        <a:bodyPr/>
        <a:lstStyle/>
        <a:p>
          <a:endParaRPr lang="en-US"/>
        </a:p>
      </dgm:t>
    </dgm:pt>
    <dgm:pt modelId="{50FFDB55-18FC-44C7-AC8F-C280B28B4BAA}" type="sibTrans" cxnId="{0075A524-A5BE-4DF5-BCC0-6293B4420ECC}">
      <dgm:prSet/>
      <dgm:spPr/>
      <dgm:t>
        <a:bodyPr/>
        <a:lstStyle/>
        <a:p>
          <a:endParaRPr lang="en-US"/>
        </a:p>
      </dgm:t>
    </dgm:pt>
    <dgm:pt modelId="{176DDFD0-32D7-4EC1-8635-FC825D9D9F4A}" type="pres">
      <dgm:prSet presAssocID="{6E32B2D0-8F40-4AB1-894E-93B45247610C}" presName="linearFlow" presStyleCnt="0">
        <dgm:presLayoutVars>
          <dgm:dir/>
          <dgm:animLvl val="lvl"/>
          <dgm:resizeHandles/>
        </dgm:presLayoutVars>
      </dgm:prSet>
      <dgm:spPr/>
    </dgm:pt>
    <dgm:pt modelId="{C02AD677-B3D0-4251-9ED3-68888997B8EB}" type="pres">
      <dgm:prSet presAssocID="{537152D1-4AFE-406C-8195-042A446027F8}" presName="compositeNode" presStyleCnt="0">
        <dgm:presLayoutVars>
          <dgm:bulletEnabled val="1"/>
        </dgm:presLayoutVars>
      </dgm:prSet>
      <dgm:spPr/>
    </dgm:pt>
    <dgm:pt modelId="{A43EFDB9-645D-4A0A-909F-2210A63C3B10}" type="pres">
      <dgm:prSet presAssocID="{537152D1-4AFE-406C-8195-042A446027F8}" presName="image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enn diagram with solid fill"/>
        </a:ext>
      </dgm:extLst>
    </dgm:pt>
    <dgm:pt modelId="{F074D22F-9B93-4197-832F-74739905E01D}" type="pres">
      <dgm:prSet presAssocID="{537152D1-4AFE-406C-8195-042A446027F8}" presName="childNode" presStyleLbl="node1" presStyleIdx="0" presStyleCnt="6">
        <dgm:presLayoutVars>
          <dgm:bulletEnabled val="1"/>
        </dgm:presLayoutVars>
      </dgm:prSet>
      <dgm:spPr/>
    </dgm:pt>
    <dgm:pt modelId="{20F814F8-1A68-4767-A4D4-CB6F3A922B55}" type="pres">
      <dgm:prSet presAssocID="{537152D1-4AFE-406C-8195-042A446027F8}" presName="parentNode" presStyleLbl="revTx" presStyleIdx="0" presStyleCnt="6">
        <dgm:presLayoutVars>
          <dgm:chMax val="0"/>
          <dgm:bulletEnabled val="1"/>
        </dgm:presLayoutVars>
      </dgm:prSet>
      <dgm:spPr/>
    </dgm:pt>
    <dgm:pt modelId="{9126A484-B327-4250-B274-8FDD3E580073}" type="pres">
      <dgm:prSet presAssocID="{B96F5DE2-D17D-4BF4-959E-0F3F0311920D}" presName="sibTrans" presStyleCnt="0"/>
      <dgm:spPr/>
    </dgm:pt>
    <dgm:pt modelId="{03BA6502-56D6-4502-A77C-51A39D211A99}" type="pres">
      <dgm:prSet presAssocID="{ECF72433-2E24-4738-840A-E99824ABF98F}" presName="compositeNode" presStyleCnt="0">
        <dgm:presLayoutVars>
          <dgm:bulletEnabled val="1"/>
        </dgm:presLayoutVars>
      </dgm:prSet>
      <dgm:spPr/>
    </dgm:pt>
    <dgm:pt modelId="{F7FEE947-E831-421A-8F4F-7A4B390CCB8F}" type="pres">
      <dgm:prSet presAssocID="{ECF72433-2E24-4738-840A-E99824ABF98F}" presName="image" presStyleLbl="fgImgPlac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 with solid fill"/>
        </a:ext>
      </dgm:extLst>
    </dgm:pt>
    <dgm:pt modelId="{0707C37A-C59E-4C35-BE42-7D24E3C138FB}" type="pres">
      <dgm:prSet presAssocID="{ECF72433-2E24-4738-840A-E99824ABF98F}" presName="childNode" presStyleLbl="node1" presStyleIdx="1" presStyleCnt="6">
        <dgm:presLayoutVars>
          <dgm:bulletEnabled val="1"/>
        </dgm:presLayoutVars>
      </dgm:prSet>
      <dgm:spPr/>
    </dgm:pt>
    <dgm:pt modelId="{836E2E4D-4E26-43FA-95CA-28B408ACC531}" type="pres">
      <dgm:prSet presAssocID="{ECF72433-2E24-4738-840A-E99824ABF98F}" presName="parentNode" presStyleLbl="revTx" presStyleIdx="1" presStyleCnt="6">
        <dgm:presLayoutVars>
          <dgm:chMax val="0"/>
          <dgm:bulletEnabled val="1"/>
        </dgm:presLayoutVars>
      </dgm:prSet>
      <dgm:spPr/>
    </dgm:pt>
    <dgm:pt modelId="{AB602649-6620-4730-92BC-0B60337AC8E4}" type="pres">
      <dgm:prSet presAssocID="{7D907549-E54F-45B8-BF67-BE285A7E3E7C}" presName="sibTrans" presStyleCnt="0"/>
      <dgm:spPr/>
    </dgm:pt>
    <dgm:pt modelId="{089076C4-8436-4175-92C7-AAC54370D463}" type="pres">
      <dgm:prSet presAssocID="{DEFA273E-4028-4E21-86EB-C93B63920F39}" presName="compositeNode" presStyleCnt="0">
        <dgm:presLayoutVars>
          <dgm:bulletEnabled val="1"/>
        </dgm:presLayoutVars>
      </dgm:prSet>
      <dgm:spPr/>
    </dgm:pt>
    <dgm:pt modelId="{B3EEAAF0-BD00-478D-9EAB-932A6CA0FAB1}" type="pres">
      <dgm:prSet presAssocID="{DEFA273E-4028-4E21-86EB-C93B63920F39}" presName="image" presStyleLbl="fgImgPlac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r chart with solid fill"/>
        </a:ext>
      </dgm:extLst>
    </dgm:pt>
    <dgm:pt modelId="{27E2CA7C-82A8-47F5-81D6-A843E618E0A2}" type="pres">
      <dgm:prSet presAssocID="{DEFA273E-4028-4E21-86EB-C93B63920F39}" presName="childNode" presStyleLbl="node1" presStyleIdx="2" presStyleCnt="6">
        <dgm:presLayoutVars>
          <dgm:bulletEnabled val="1"/>
        </dgm:presLayoutVars>
      </dgm:prSet>
      <dgm:spPr/>
    </dgm:pt>
    <dgm:pt modelId="{CD21213A-9F2B-4DDD-B833-E151EA5EEE61}" type="pres">
      <dgm:prSet presAssocID="{DEFA273E-4028-4E21-86EB-C93B63920F39}" presName="parentNode" presStyleLbl="revTx" presStyleIdx="2" presStyleCnt="6">
        <dgm:presLayoutVars>
          <dgm:chMax val="0"/>
          <dgm:bulletEnabled val="1"/>
        </dgm:presLayoutVars>
      </dgm:prSet>
      <dgm:spPr/>
    </dgm:pt>
    <dgm:pt modelId="{790DF26D-8BAF-42C7-B78E-83E64472141C}" type="pres">
      <dgm:prSet presAssocID="{8C4F3427-D4D3-4F15-B02A-A7261599A11D}" presName="sibTrans" presStyleCnt="0"/>
      <dgm:spPr/>
    </dgm:pt>
    <dgm:pt modelId="{F4B95374-A102-4675-818C-F54F763D1E5C}" type="pres">
      <dgm:prSet presAssocID="{146C26C5-9318-47EF-BA61-E1E6A17EEF25}" presName="compositeNode" presStyleCnt="0">
        <dgm:presLayoutVars>
          <dgm:bulletEnabled val="1"/>
        </dgm:presLayoutVars>
      </dgm:prSet>
      <dgm:spPr/>
    </dgm:pt>
    <dgm:pt modelId="{CD15ECE5-68D7-47BA-8D89-1C77630273CE}" type="pres">
      <dgm:prSet presAssocID="{146C26C5-9318-47EF-BA61-E1E6A17EEF25}" presName="image" presStyleLbl="fgImgPlac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siness Growth with solid fill"/>
        </a:ext>
      </dgm:extLst>
    </dgm:pt>
    <dgm:pt modelId="{9EDBB5F3-455B-422C-8EA5-4AD1B7BDC0B8}" type="pres">
      <dgm:prSet presAssocID="{146C26C5-9318-47EF-BA61-E1E6A17EEF25}" presName="childNode" presStyleLbl="node1" presStyleIdx="3" presStyleCnt="6">
        <dgm:presLayoutVars>
          <dgm:bulletEnabled val="1"/>
        </dgm:presLayoutVars>
      </dgm:prSet>
      <dgm:spPr/>
    </dgm:pt>
    <dgm:pt modelId="{50D7AB76-0F62-4D96-8B13-83EC8F2BFA67}" type="pres">
      <dgm:prSet presAssocID="{146C26C5-9318-47EF-BA61-E1E6A17EEF25}" presName="parentNode" presStyleLbl="revTx" presStyleIdx="3" presStyleCnt="6">
        <dgm:presLayoutVars>
          <dgm:chMax val="0"/>
          <dgm:bulletEnabled val="1"/>
        </dgm:presLayoutVars>
      </dgm:prSet>
      <dgm:spPr/>
    </dgm:pt>
    <dgm:pt modelId="{CC9EDA9C-38E4-457B-BA90-1829EF8E48E6}" type="pres">
      <dgm:prSet presAssocID="{024A4EF9-B21C-4F75-B922-8915A652B9BC}" presName="sibTrans" presStyleCnt="0"/>
      <dgm:spPr/>
    </dgm:pt>
    <dgm:pt modelId="{04FCA286-24D6-4BE9-9037-840F4F890070}" type="pres">
      <dgm:prSet presAssocID="{49FD426A-4C59-4642-BCB0-9ABE83878018}" presName="compositeNode" presStyleCnt="0">
        <dgm:presLayoutVars>
          <dgm:bulletEnabled val="1"/>
        </dgm:presLayoutVars>
      </dgm:prSet>
      <dgm:spPr/>
    </dgm:pt>
    <dgm:pt modelId="{DF23156C-E87D-49E2-B051-D3AD3D03EA01}" type="pres">
      <dgm:prSet presAssocID="{49FD426A-4C59-4642-BCB0-9ABE83878018}" presName="image" presStyleLbl="fgImgPlac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ument with solid fill"/>
        </a:ext>
      </dgm:extLst>
    </dgm:pt>
    <dgm:pt modelId="{1EEF943B-BDA6-4ED6-A55A-ECD6B56C25F2}" type="pres">
      <dgm:prSet presAssocID="{49FD426A-4C59-4642-BCB0-9ABE83878018}" presName="childNode" presStyleLbl="node1" presStyleIdx="4" presStyleCnt="6">
        <dgm:presLayoutVars>
          <dgm:bulletEnabled val="1"/>
        </dgm:presLayoutVars>
      </dgm:prSet>
      <dgm:spPr/>
    </dgm:pt>
    <dgm:pt modelId="{4C002534-1C20-4127-A64B-79ABFB82F42C}" type="pres">
      <dgm:prSet presAssocID="{49FD426A-4C59-4642-BCB0-9ABE83878018}" presName="parentNode" presStyleLbl="revTx" presStyleIdx="4" presStyleCnt="6">
        <dgm:presLayoutVars>
          <dgm:chMax val="0"/>
          <dgm:bulletEnabled val="1"/>
        </dgm:presLayoutVars>
      </dgm:prSet>
      <dgm:spPr/>
    </dgm:pt>
    <dgm:pt modelId="{808C7697-6F15-4D5F-9E97-7D2FBB776162}" type="pres">
      <dgm:prSet presAssocID="{323A287A-A64D-4C31-9F16-0D0FC870CD5E}" presName="sibTrans" presStyleCnt="0"/>
      <dgm:spPr/>
    </dgm:pt>
    <dgm:pt modelId="{1530D5DD-6DC0-420F-AFF5-AF4A1EC0D7B5}" type="pres">
      <dgm:prSet presAssocID="{604399D4-23D5-4F1B-A241-C19DD3416858}" presName="compositeNode" presStyleCnt="0">
        <dgm:presLayoutVars>
          <dgm:bulletEnabled val="1"/>
        </dgm:presLayoutVars>
      </dgm:prSet>
      <dgm:spPr/>
    </dgm:pt>
    <dgm:pt modelId="{5EBA79EA-8B99-45FE-83C2-A3EB563B994B}" type="pres">
      <dgm:prSet presAssocID="{604399D4-23D5-4F1B-A241-C19DD3416858}" presName="image" presStyleLbl="fgImgPlac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esentation with pie chart with solid fill"/>
        </a:ext>
      </dgm:extLst>
    </dgm:pt>
    <dgm:pt modelId="{26F31B2C-717E-4467-8D71-F4658C61CD11}" type="pres">
      <dgm:prSet presAssocID="{604399D4-23D5-4F1B-A241-C19DD3416858}" presName="childNode" presStyleLbl="node1" presStyleIdx="5" presStyleCnt="6">
        <dgm:presLayoutVars>
          <dgm:bulletEnabled val="1"/>
        </dgm:presLayoutVars>
      </dgm:prSet>
      <dgm:spPr/>
    </dgm:pt>
    <dgm:pt modelId="{7E8D93C4-0B0A-415F-A7A7-97F07600D894}" type="pres">
      <dgm:prSet presAssocID="{604399D4-23D5-4F1B-A241-C19DD3416858}" presName="parentNode" presStyleLbl="revTx" presStyleIdx="5" presStyleCnt="6">
        <dgm:presLayoutVars>
          <dgm:chMax val="0"/>
          <dgm:bulletEnabled val="1"/>
        </dgm:presLayoutVars>
      </dgm:prSet>
      <dgm:spPr/>
    </dgm:pt>
  </dgm:ptLst>
  <dgm:cxnLst>
    <dgm:cxn modelId="{2627ED18-AFFE-4FE1-A856-6A8BD1792A21}" srcId="{6E32B2D0-8F40-4AB1-894E-93B45247610C}" destId="{49FD426A-4C59-4642-BCB0-9ABE83878018}" srcOrd="4" destOrd="0" parTransId="{A068B460-BECA-4B52-B508-D0BBC0504DC9}" sibTransId="{323A287A-A64D-4C31-9F16-0D0FC870CD5E}"/>
    <dgm:cxn modelId="{D8E7D81D-1E62-4F05-B05B-3E92CCC11912}" type="presOf" srcId="{9D3CC6D5-5F87-4EF9-98E2-ABC16209D537}" destId="{1EEF943B-BDA6-4ED6-A55A-ECD6B56C25F2}" srcOrd="0" destOrd="0" presId="urn:microsoft.com/office/officeart/2005/8/layout/hList2"/>
    <dgm:cxn modelId="{0075A524-A5BE-4DF5-BCC0-6293B4420ECC}" srcId="{49FD426A-4C59-4642-BCB0-9ABE83878018}" destId="{9D3CC6D5-5F87-4EF9-98E2-ABC16209D537}" srcOrd="0" destOrd="0" parTransId="{35AB5270-3FF5-4DA7-A2E9-A4E37B543EBA}" sibTransId="{50FFDB55-18FC-44C7-AC8F-C280B28B4BAA}"/>
    <dgm:cxn modelId="{E4AF6325-E0D5-4819-A0C8-5B3AFDB60501}" srcId="{6E32B2D0-8F40-4AB1-894E-93B45247610C}" destId="{604399D4-23D5-4F1B-A241-C19DD3416858}" srcOrd="5" destOrd="0" parTransId="{F5DAE4CC-DFB4-4B3F-9423-A38C232D13E5}" sibTransId="{06ABC454-1532-41A7-8E72-1D14514C4884}"/>
    <dgm:cxn modelId="{8E88E233-A630-4FDE-A516-B2FFDC573047}" srcId="{6E32B2D0-8F40-4AB1-894E-93B45247610C}" destId="{146C26C5-9318-47EF-BA61-E1E6A17EEF25}" srcOrd="3" destOrd="0" parTransId="{F005E748-2BB9-4479-B073-6B779AC512F0}" sibTransId="{024A4EF9-B21C-4F75-B922-8915A652B9BC}"/>
    <dgm:cxn modelId="{B71C8137-7E39-4679-971D-833D502A26EE}" type="presOf" srcId="{4E9DC66C-700A-4AAD-A236-78666C7D8ABA}" destId="{F074D22F-9B93-4197-832F-74739905E01D}" srcOrd="0" destOrd="0" presId="urn:microsoft.com/office/officeart/2005/8/layout/hList2"/>
    <dgm:cxn modelId="{E9AC2A3C-A131-4DBB-95D6-588C631588FB}" type="presOf" srcId="{CEF8A6E9-0F94-4755-BDB5-29DAFDEDD333}" destId="{0707C37A-C59E-4C35-BE42-7D24E3C138FB}" srcOrd="0" destOrd="0" presId="urn:microsoft.com/office/officeart/2005/8/layout/hList2"/>
    <dgm:cxn modelId="{BC3C413C-AF3C-47BC-BAD8-D9BBBEF71BB6}" type="presOf" srcId="{49FD426A-4C59-4642-BCB0-9ABE83878018}" destId="{4C002534-1C20-4127-A64B-79ABFB82F42C}" srcOrd="0" destOrd="0" presId="urn:microsoft.com/office/officeart/2005/8/layout/hList2"/>
    <dgm:cxn modelId="{91B28C60-2602-47A2-AD39-6C581521CC98}" srcId="{ECF72433-2E24-4738-840A-E99824ABF98F}" destId="{CEF8A6E9-0F94-4755-BDB5-29DAFDEDD333}" srcOrd="0" destOrd="0" parTransId="{4D0909B4-6F24-4452-B986-138AAE8DA331}" sibTransId="{BAB6C5BC-6C73-42C2-9296-D074749326F4}"/>
    <dgm:cxn modelId="{BC7E864A-140D-4D00-8917-AE165487A692}" type="presOf" srcId="{537152D1-4AFE-406C-8195-042A446027F8}" destId="{20F814F8-1A68-4767-A4D4-CB6F3A922B55}" srcOrd="0" destOrd="0" presId="urn:microsoft.com/office/officeart/2005/8/layout/hList2"/>
    <dgm:cxn modelId="{2FC32351-4A3A-4155-A1B6-F514E2F8107C}" type="presOf" srcId="{6E32B2D0-8F40-4AB1-894E-93B45247610C}" destId="{176DDFD0-32D7-4EC1-8635-FC825D9D9F4A}" srcOrd="0" destOrd="0" presId="urn:microsoft.com/office/officeart/2005/8/layout/hList2"/>
    <dgm:cxn modelId="{95F2347D-C608-4F7D-8F62-EB12E783BE5C}" type="presOf" srcId="{146C26C5-9318-47EF-BA61-E1E6A17EEF25}" destId="{50D7AB76-0F62-4D96-8B13-83EC8F2BFA67}" srcOrd="0" destOrd="0" presId="urn:microsoft.com/office/officeart/2005/8/layout/hList2"/>
    <dgm:cxn modelId="{0A2B1892-E970-41DF-B50C-D23C9B4D3726}" type="presOf" srcId="{F342E319-73CB-4B31-9950-7C6E715E5983}" destId="{F074D22F-9B93-4197-832F-74739905E01D}" srcOrd="0" destOrd="1" presId="urn:microsoft.com/office/officeart/2005/8/layout/hList2"/>
    <dgm:cxn modelId="{1C63E195-3F4F-489A-986C-ADA14D3E8E52}" type="presOf" srcId="{ECF72433-2E24-4738-840A-E99824ABF98F}" destId="{836E2E4D-4E26-43FA-95CA-28B408ACC531}" srcOrd="0" destOrd="0" presId="urn:microsoft.com/office/officeart/2005/8/layout/hList2"/>
    <dgm:cxn modelId="{C9343996-0B31-44D8-BC0D-7758D14E4D06}" type="presOf" srcId="{604399D4-23D5-4F1B-A241-C19DD3416858}" destId="{7E8D93C4-0B0A-415F-A7A7-97F07600D894}" srcOrd="0" destOrd="0" presId="urn:microsoft.com/office/officeart/2005/8/layout/hList2"/>
    <dgm:cxn modelId="{5231B29F-F1B8-4859-99A2-39726F120C44}" srcId="{537152D1-4AFE-406C-8195-042A446027F8}" destId="{4E9DC66C-700A-4AAD-A236-78666C7D8ABA}" srcOrd="0" destOrd="0" parTransId="{83A6F96E-0F5E-4D02-A47B-3C92D31064A4}" sibTransId="{EAC3ACD3-EAA9-4A81-9FCE-7052A3FB8FAE}"/>
    <dgm:cxn modelId="{B9FAFDA3-1640-4AC6-9CA4-A53A2EA23B9F}" type="presOf" srcId="{DEFA273E-4028-4E21-86EB-C93B63920F39}" destId="{CD21213A-9F2B-4DDD-B833-E151EA5EEE61}" srcOrd="0" destOrd="0" presId="urn:microsoft.com/office/officeart/2005/8/layout/hList2"/>
    <dgm:cxn modelId="{A1110BAD-DB32-4246-970F-9304F8C932DC}" srcId="{6E32B2D0-8F40-4AB1-894E-93B45247610C}" destId="{DEFA273E-4028-4E21-86EB-C93B63920F39}" srcOrd="2" destOrd="0" parTransId="{BE90E835-8D2C-42F0-A63E-D0D449958DCA}" sibTransId="{8C4F3427-D4D3-4F15-B02A-A7261599A11D}"/>
    <dgm:cxn modelId="{62A0ECAE-2C16-4B55-98A8-55135B1FC636}" type="presOf" srcId="{46F05E75-4C72-4A20-9E17-72733138E7F4}" destId="{27E2CA7C-82A8-47F5-81D6-A843E618E0A2}" srcOrd="0" destOrd="0" presId="urn:microsoft.com/office/officeart/2005/8/layout/hList2"/>
    <dgm:cxn modelId="{8BE9D5CC-00E0-4FED-852C-B0A17E6CFE19}" srcId="{6E32B2D0-8F40-4AB1-894E-93B45247610C}" destId="{537152D1-4AFE-406C-8195-042A446027F8}" srcOrd="0" destOrd="0" parTransId="{BA471547-23AC-4034-BD05-A5733647E001}" sibTransId="{B96F5DE2-D17D-4BF4-959E-0F3F0311920D}"/>
    <dgm:cxn modelId="{8FA6E3CC-BBD0-4844-AE4F-3D752BCD392B}" srcId="{537152D1-4AFE-406C-8195-042A446027F8}" destId="{F342E319-73CB-4B31-9950-7C6E715E5983}" srcOrd="1" destOrd="0" parTransId="{0C909F49-DEB7-4CA2-9EB4-3B6ECC4E5081}" sibTransId="{7D74FA6B-C735-4D62-87EB-85974D87B955}"/>
    <dgm:cxn modelId="{BCA0CDD6-611A-4152-9B96-B02E9505D0C6}" srcId="{6E32B2D0-8F40-4AB1-894E-93B45247610C}" destId="{ECF72433-2E24-4738-840A-E99824ABF98F}" srcOrd="1" destOrd="0" parTransId="{4125F1AD-579E-424F-97AF-0E3EC7BE4585}" sibTransId="{7D907549-E54F-45B8-BF67-BE285A7E3E7C}"/>
    <dgm:cxn modelId="{4610C9E2-9F81-44DF-AC71-F5C17D12AFBF}" srcId="{DEFA273E-4028-4E21-86EB-C93B63920F39}" destId="{46F05E75-4C72-4A20-9E17-72733138E7F4}" srcOrd="0" destOrd="0" parTransId="{BBD5535F-8760-47FC-B042-4E0441443CEA}" sibTransId="{623EC96D-B6F5-4106-A434-A682E7E90DE0}"/>
    <dgm:cxn modelId="{A2F72348-4A02-444E-815B-9A5E5DAB1A46}" type="presParOf" srcId="{176DDFD0-32D7-4EC1-8635-FC825D9D9F4A}" destId="{C02AD677-B3D0-4251-9ED3-68888997B8EB}" srcOrd="0" destOrd="0" presId="urn:microsoft.com/office/officeart/2005/8/layout/hList2"/>
    <dgm:cxn modelId="{3024A08E-133F-4EEC-98FF-F475EE09440F}" type="presParOf" srcId="{C02AD677-B3D0-4251-9ED3-68888997B8EB}" destId="{A43EFDB9-645D-4A0A-909F-2210A63C3B10}" srcOrd="0" destOrd="0" presId="urn:microsoft.com/office/officeart/2005/8/layout/hList2"/>
    <dgm:cxn modelId="{86A02856-B6E5-4B79-8930-7EF21F243735}" type="presParOf" srcId="{C02AD677-B3D0-4251-9ED3-68888997B8EB}" destId="{F074D22F-9B93-4197-832F-74739905E01D}" srcOrd="1" destOrd="0" presId="urn:microsoft.com/office/officeart/2005/8/layout/hList2"/>
    <dgm:cxn modelId="{AA1297E2-ACEF-455D-9F2C-C216192018E7}" type="presParOf" srcId="{C02AD677-B3D0-4251-9ED3-68888997B8EB}" destId="{20F814F8-1A68-4767-A4D4-CB6F3A922B55}" srcOrd="2" destOrd="0" presId="urn:microsoft.com/office/officeart/2005/8/layout/hList2"/>
    <dgm:cxn modelId="{85363686-9091-47D3-874E-0C20CB1403E5}" type="presParOf" srcId="{176DDFD0-32D7-4EC1-8635-FC825D9D9F4A}" destId="{9126A484-B327-4250-B274-8FDD3E580073}" srcOrd="1" destOrd="0" presId="urn:microsoft.com/office/officeart/2005/8/layout/hList2"/>
    <dgm:cxn modelId="{0E5A38E6-433D-4F88-9C61-6F0D00EC5299}" type="presParOf" srcId="{176DDFD0-32D7-4EC1-8635-FC825D9D9F4A}" destId="{03BA6502-56D6-4502-A77C-51A39D211A99}" srcOrd="2" destOrd="0" presId="urn:microsoft.com/office/officeart/2005/8/layout/hList2"/>
    <dgm:cxn modelId="{16984AA9-2005-4A38-89FE-49CB9BB58D6B}" type="presParOf" srcId="{03BA6502-56D6-4502-A77C-51A39D211A99}" destId="{F7FEE947-E831-421A-8F4F-7A4B390CCB8F}" srcOrd="0" destOrd="0" presId="urn:microsoft.com/office/officeart/2005/8/layout/hList2"/>
    <dgm:cxn modelId="{1C09BCD7-9C8A-4959-ABEF-97679ADD6E5B}" type="presParOf" srcId="{03BA6502-56D6-4502-A77C-51A39D211A99}" destId="{0707C37A-C59E-4C35-BE42-7D24E3C138FB}" srcOrd="1" destOrd="0" presId="urn:microsoft.com/office/officeart/2005/8/layout/hList2"/>
    <dgm:cxn modelId="{4A61A96D-3712-4A5C-A155-86FD4EA7360A}" type="presParOf" srcId="{03BA6502-56D6-4502-A77C-51A39D211A99}" destId="{836E2E4D-4E26-43FA-95CA-28B408ACC531}" srcOrd="2" destOrd="0" presId="urn:microsoft.com/office/officeart/2005/8/layout/hList2"/>
    <dgm:cxn modelId="{3ED00F11-5A8D-4E03-A10B-E674A2513F42}" type="presParOf" srcId="{176DDFD0-32D7-4EC1-8635-FC825D9D9F4A}" destId="{AB602649-6620-4730-92BC-0B60337AC8E4}" srcOrd="3" destOrd="0" presId="urn:microsoft.com/office/officeart/2005/8/layout/hList2"/>
    <dgm:cxn modelId="{9B31147E-7323-44A7-9C36-AE53E69C2646}" type="presParOf" srcId="{176DDFD0-32D7-4EC1-8635-FC825D9D9F4A}" destId="{089076C4-8436-4175-92C7-AAC54370D463}" srcOrd="4" destOrd="0" presId="urn:microsoft.com/office/officeart/2005/8/layout/hList2"/>
    <dgm:cxn modelId="{FE6A2F19-51D4-45A4-AF8F-61DFF2AEDE1F}" type="presParOf" srcId="{089076C4-8436-4175-92C7-AAC54370D463}" destId="{B3EEAAF0-BD00-478D-9EAB-932A6CA0FAB1}" srcOrd="0" destOrd="0" presId="urn:microsoft.com/office/officeart/2005/8/layout/hList2"/>
    <dgm:cxn modelId="{7CC5EEE4-8ED8-408D-9ACD-075AC9ADBF89}" type="presParOf" srcId="{089076C4-8436-4175-92C7-AAC54370D463}" destId="{27E2CA7C-82A8-47F5-81D6-A843E618E0A2}" srcOrd="1" destOrd="0" presId="urn:microsoft.com/office/officeart/2005/8/layout/hList2"/>
    <dgm:cxn modelId="{432A4AEC-AF4F-46A3-9C48-4D1B2D1BE4B5}" type="presParOf" srcId="{089076C4-8436-4175-92C7-AAC54370D463}" destId="{CD21213A-9F2B-4DDD-B833-E151EA5EEE61}" srcOrd="2" destOrd="0" presId="urn:microsoft.com/office/officeart/2005/8/layout/hList2"/>
    <dgm:cxn modelId="{B484F800-95FA-47B0-901D-6923715AF47F}" type="presParOf" srcId="{176DDFD0-32D7-4EC1-8635-FC825D9D9F4A}" destId="{790DF26D-8BAF-42C7-B78E-83E64472141C}" srcOrd="5" destOrd="0" presId="urn:microsoft.com/office/officeart/2005/8/layout/hList2"/>
    <dgm:cxn modelId="{DB5E63DE-E125-480A-A2BB-3240248EDF00}" type="presParOf" srcId="{176DDFD0-32D7-4EC1-8635-FC825D9D9F4A}" destId="{F4B95374-A102-4675-818C-F54F763D1E5C}" srcOrd="6" destOrd="0" presId="urn:microsoft.com/office/officeart/2005/8/layout/hList2"/>
    <dgm:cxn modelId="{A529EF31-A5B9-44A4-B47C-275E0DD14AF7}" type="presParOf" srcId="{F4B95374-A102-4675-818C-F54F763D1E5C}" destId="{CD15ECE5-68D7-47BA-8D89-1C77630273CE}" srcOrd="0" destOrd="0" presId="urn:microsoft.com/office/officeart/2005/8/layout/hList2"/>
    <dgm:cxn modelId="{4EB0731D-026A-40A3-8629-DF1FE3E0D096}" type="presParOf" srcId="{F4B95374-A102-4675-818C-F54F763D1E5C}" destId="{9EDBB5F3-455B-422C-8EA5-4AD1B7BDC0B8}" srcOrd="1" destOrd="0" presId="urn:microsoft.com/office/officeart/2005/8/layout/hList2"/>
    <dgm:cxn modelId="{99EC09B1-AFC6-4E06-8C75-DA7E32400D68}" type="presParOf" srcId="{F4B95374-A102-4675-818C-F54F763D1E5C}" destId="{50D7AB76-0F62-4D96-8B13-83EC8F2BFA67}" srcOrd="2" destOrd="0" presId="urn:microsoft.com/office/officeart/2005/8/layout/hList2"/>
    <dgm:cxn modelId="{9A59E1DD-EF01-43EF-BD4C-84ECE1B556CD}" type="presParOf" srcId="{176DDFD0-32D7-4EC1-8635-FC825D9D9F4A}" destId="{CC9EDA9C-38E4-457B-BA90-1829EF8E48E6}" srcOrd="7" destOrd="0" presId="urn:microsoft.com/office/officeart/2005/8/layout/hList2"/>
    <dgm:cxn modelId="{4CFFD706-AD3F-4B4D-A711-3E0B9C0EE9AA}" type="presParOf" srcId="{176DDFD0-32D7-4EC1-8635-FC825D9D9F4A}" destId="{04FCA286-24D6-4BE9-9037-840F4F890070}" srcOrd="8" destOrd="0" presId="urn:microsoft.com/office/officeart/2005/8/layout/hList2"/>
    <dgm:cxn modelId="{956B1BED-66A8-4540-BBDC-A7731A2E8269}" type="presParOf" srcId="{04FCA286-24D6-4BE9-9037-840F4F890070}" destId="{DF23156C-E87D-49E2-B051-D3AD3D03EA01}" srcOrd="0" destOrd="0" presId="urn:microsoft.com/office/officeart/2005/8/layout/hList2"/>
    <dgm:cxn modelId="{D7C16346-A9DC-45F2-A9E6-824EE48ED5A0}" type="presParOf" srcId="{04FCA286-24D6-4BE9-9037-840F4F890070}" destId="{1EEF943B-BDA6-4ED6-A55A-ECD6B56C25F2}" srcOrd="1" destOrd="0" presId="urn:microsoft.com/office/officeart/2005/8/layout/hList2"/>
    <dgm:cxn modelId="{0C116E97-EECE-456B-92D7-694B7588F820}" type="presParOf" srcId="{04FCA286-24D6-4BE9-9037-840F4F890070}" destId="{4C002534-1C20-4127-A64B-79ABFB82F42C}" srcOrd="2" destOrd="0" presId="urn:microsoft.com/office/officeart/2005/8/layout/hList2"/>
    <dgm:cxn modelId="{C6E20B2E-FED9-4C44-BC4C-811E55E9E50F}" type="presParOf" srcId="{176DDFD0-32D7-4EC1-8635-FC825D9D9F4A}" destId="{808C7697-6F15-4D5F-9E97-7D2FBB776162}" srcOrd="9" destOrd="0" presId="urn:microsoft.com/office/officeart/2005/8/layout/hList2"/>
    <dgm:cxn modelId="{183D9366-5984-4B4B-AC1B-74C99E2CF7E1}" type="presParOf" srcId="{176DDFD0-32D7-4EC1-8635-FC825D9D9F4A}" destId="{1530D5DD-6DC0-420F-AFF5-AF4A1EC0D7B5}" srcOrd="10" destOrd="0" presId="urn:microsoft.com/office/officeart/2005/8/layout/hList2"/>
    <dgm:cxn modelId="{81EF58E1-40D6-4973-89FF-C2C774405B9A}" type="presParOf" srcId="{1530D5DD-6DC0-420F-AFF5-AF4A1EC0D7B5}" destId="{5EBA79EA-8B99-45FE-83C2-A3EB563B994B}" srcOrd="0" destOrd="0" presId="urn:microsoft.com/office/officeart/2005/8/layout/hList2"/>
    <dgm:cxn modelId="{B6A58A9E-19D0-497C-B39C-D3967AB73F5F}" type="presParOf" srcId="{1530D5DD-6DC0-420F-AFF5-AF4A1EC0D7B5}" destId="{26F31B2C-717E-4467-8D71-F4658C61CD11}" srcOrd="1" destOrd="0" presId="urn:microsoft.com/office/officeart/2005/8/layout/hList2"/>
    <dgm:cxn modelId="{2B3A6CA7-DDC8-4E50-929B-81207B0040AA}" type="presParOf" srcId="{1530D5DD-6DC0-420F-AFF5-AF4A1EC0D7B5}" destId="{7E8D93C4-0B0A-415F-A7A7-97F07600D894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814F8-1A68-4767-A4D4-CB6F3A922B55}">
      <dsp:nvSpPr>
        <dsp:cNvPr id="0" name=""/>
        <dsp:cNvSpPr/>
      </dsp:nvSpPr>
      <dsp:spPr>
        <a:xfrm rot="16200000">
          <a:off x="-940014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January</a:t>
          </a:r>
        </a:p>
      </dsp:txBody>
      <dsp:txXfrm>
        <a:off x="-940014" y="1505008"/>
        <a:ext cx="2281875" cy="264170"/>
      </dsp:txXfrm>
    </dsp:sp>
    <dsp:sp modelId="{F074D22F-9B93-4197-832F-74739905E01D}">
      <dsp:nvSpPr>
        <dsp:cNvPr id="0" name=""/>
        <dsp:cNvSpPr/>
      </dsp:nvSpPr>
      <dsp:spPr>
        <a:xfrm>
          <a:off x="333008" y="504644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32984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U.S. Census Bureau’s American Community Survey</a:t>
          </a:r>
        </a:p>
      </dsp:txBody>
      <dsp:txXfrm>
        <a:off x="333008" y="504644"/>
        <a:ext cx="1315848" cy="2281875"/>
      </dsp:txXfrm>
    </dsp:sp>
    <dsp:sp modelId="{A43EFDB9-645D-4A0A-909F-2210A63C3B10}">
      <dsp:nvSpPr>
        <dsp:cNvPr id="0" name=""/>
        <dsp:cNvSpPr/>
      </dsp:nvSpPr>
      <dsp:spPr>
        <a:xfrm>
          <a:off x="68838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E2E4D-4E26-43FA-95CA-28B408ACC531}">
      <dsp:nvSpPr>
        <dsp:cNvPr id="0" name=""/>
        <dsp:cNvSpPr/>
      </dsp:nvSpPr>
      <dsp:spPr>
        <a:xfrm rot="16200000">
          <a:off x="998860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February</a:t>
          </a:r>
        </a:p>
      </dsp:txBody>
      <dsp:txXfrm>
        <a:off x="998860" y="1505008"/>
        <a:ext cx="2281875" cy="264170"/>
      </dsp:txXfrm>
    </dsp:sp>
    <dsp:sp modelId="{0707C37A-C59E-4C35-BE42-7D24E3C138FB}">
      <dsp:nvSpPr>
        <dsp:cNvPr id="0" name=""/>
        <dsp:cNvSpPr/>
      </dsp:nvSpPr>
      <dsp:spPr>
        <a:xfrm>
          <a:off x="2271883" y="496155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32984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Texas Department of State Health Services – Texas Health Care Information Collection Hospital Discharge</a:t>
          </a:r>
        </a:p>
      </dsp:txBody>
      <dsp:txXfrm>
        <a:off x="2271883" y="496155"/>
        <a:ext cx="1315848" cy="2281875"/>
      </dsp:txXfrm>
    </dsp:sp>
    <dsp:sp modelId="{F7FEE947-E831-421A-8F4F-7A4B390CCB8F}">
      <dsp:nvSpPr>
        <dsp:cNvPr id="0" name=""/>
        <dsp:cNvSpPr/>
      </dsp:nvSpPr>
      <dsp:spPr>
        <a:xfrm>
          <a:off x="2007713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1213A-9F2B-4DDD-B833-E151EA5EEE61}">
      <dsp:nvSpPr>
        <dsp:cNvPr id="0" name=""/>
        <dsp:cNvSpPr/>
      </dsp:nvSpPr>
      <dsp:spPr>
        <a:xfrm rot="16200000">
          <a:off x="2937735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March</a:t>
          </a:r>
        </a:p>
      </dsp:txBody>
      <dsp:txXfrm>
        <a:off x="2937735" y="1505008"/>
        <a:ext cx="2281875" cy="264170"/>
      </dsp:txXfrm>
    </dsp:sp>
    <dsp:sp modelId="{27E2CA7C-82A8-47F5-81D6-A843E618E0A2}">
      <dsp:nvSpPr>
        <dsp:cNvPr id="0" name=""/>
        <dsp:cNvSpPr/>
      </dsp:nvSpPr>
      <dsp:spPr>
        <a:xfrm>
          <a:off x="4210758" y="496155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32984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Feeding America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Bexar County Elections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San Antonio Police Department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Texas Department of Family Protective Services</a:t>
          </a:r>
        </a:p>
      </dsp:txBody>
      <dsp:txXfrm>
        <a:off x="4210758" y="496155"/>
        <a:ext cx="1315848" cy="2281875"/>
      </dsp:txXfrm>
    </dsp:sp>
    <dsp:sp modelId="{B3EEAAF0-BD00-478D-9EAB-932A6CA0FAB1}">
      <dsp:nvSpPr>
        <dsp:cNvPr id="0" name=""/>
        <dsp:cNvSpPr/>
      </dsp:nvSpPr>
      <dsp:spPr>
        <a:xfrm>
          <a:off x="3946588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7AB76-0F62-4D96-8B13-83EC8F2BFA67}">
      <dsp:nvSpPr>
        <dsp:cNvPr id="0" name=""/>
        <dsp:cNvSpPr/>
      </dsp:nvSpPr>
      <dsp:spPr>
        <a:xfrm rot="16200000">
          <a:off x="4876610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April</a:t>
          </a:r>
        </a:p>
      </dsp:txBody>
      <dsp:txXfrm>
        <a:off x="4876610" y="1505008"/>
        <a:ext cx="2281875" cy="264170"/>
      </dsp:txXfrm>
    </dsp:sp>
    <dsp:sp modelId="{9EDBB5F3-455B-422C-8EA5-4AD1B7BDC0B8}">
      <dsp:nvSpPr>
        <dsp:cNvPr id="0" name=""/>
        <dsp:cNvSpPr/>
      </dsp:nvSpPr>
      <dsp:spPr>
        <a:xfrm>
          <a:off x="6149633" y="496155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5ECE5-68D7-47BA-8D89-1C77630273CE}">
      <dsp:nvSpPr>
        <dsp:cNvPr id="0" name=""/>
        <dsp:cNvSpPr/>
      </dsp:nvSpPr>
      <dsp:spPr>
        <a:xfrm>
          <a:off x="5885463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02534-1C20-4127-A64B-79ABFB82F42C}">
      <dsp:nvSpPr>
        <dsp:cNvPr id="0" name=""/>
        <dsp:cNvSpPr/>
      </dsp:nvSpPr>
      <dsp:spPr>
        <a:xfrm rot="16200000">
          <a:off x="6815485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May</a:t>
          </a:r>
        </a:p>
      </dsp:txBody>
      <dsp:txXfrm>
        <a:off x="6815485" y="1505008"/>
        <a:ext cx="2281875" cy="264170"/>
      </dsp:txXfrm>
    </dsp:sp>
    <dsp:sp modelId="{1EEF943B-BDA6-4ED6-A55A-ECD6B56C25F2}">
      <dsp:nvSpPr>
        <dsp:cNvPr id="0" name=""/>
        <dsp:cNvSpPr/>
      </dsp:nvSpPr>
      <dsp:spPr>
        <a:xfrm>
          <a:off x="8088509" y="496155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32984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Texas Department of State Health Services</a:t>
          </a:r>
        </a:p>
      </dsp:txBody>
      <dsp:txXfrm>
        <a:off x="8088509" y="496155"/>
        <a:ext cx="1315848" cy="2281875"/>
      </dsp:txXfrm>
    </dsp:sp>
    <dsp:sp modelId="{DF23156C-E87D-49E2-B051-D3AD3D03EA01}">
      <dsp:nvSpPr>
        <dsp:cNvPr id="0" name=""/>
        <dsp:cNvSpPr/>
      </dsp:nvSpPr>
      <dsp:spPr>
        <a:xfrm>
          <a:off x="7824338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D93C4-0B0A-415F-A7A7-97F07600D894}">
      <dsp:nvSpPr>
        <dsp:cNvPr id="0" name=""/>
        <dsp:cNvSpPr/>
      </dsp:nvSpPr>
      <dsp:spPr>
        <a:xfrm rot="16200000">
          <a:off x="8754361" y="1505008"/>
          <a:ext cx="2281875" cy="264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2984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June</a:t>
          </a:r>
        </a:p>
      </dsp:txBody>
      <dsp:txXfrm>
        <a:off x="8754361" y="1505008"/>
        <a:ext cx="2281875" cy="264170"/>
      </dsp:txXfrm>
    </dsp:sp>
    <dsp:sp modelId="{26F31B2C-717E-4467-8D71-F4658C61CD11}">
      <dsp:nvSpPr>
        <dsp:cNvPr id="0" name=""/>
        <dsp:cNvSpPr/>
      </dsp:nvSpPr>
      <dsp:spPr>
        <a:xfrm>
          <a:off x="10027384" y="496155"/>
          <a:ext cx="1315848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32984" rIns="99568" bIns="99568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Bexar County Juvenile Probation Department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Texas Department of Public Safety</a:t>
          </a:r>
        </a:p>
      </dsp:txBody>
      <dsp:txXfrm>
        <a:off x="10027384" y="496155"/>
        <a:ext cx="1315848" cy="2281875"/>
      </dsp:txXfrm>
    </dsp:sp>
    <dsp:sp modelId="{5EBA79EA-8B99-45FE-83C2-A3EB563B994B}">
      <dsp:nvSpPr>
        <dsp:cNvPr id="0" name=""/>
        <dsp:cNvSpPr/>
      </dsp:nvSpPr>
      <dsp:spPr>
        <a:xfrm>
          <a:off x="9763213" y="147450"/>
          <a:ext cx="528340" cy="52834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814F8-1A68-4767-A4D4-CB6F3A922B55}">
      <dsp:nvSpPr>
        <dsp:cNvPr id="0" name=""/>
        <dsp:cNvSpPr/>
      </dsp:nvSpPr>
      <dsp:spPr>
        <a:xfrm rot="16200000">
          <a:off x="-937049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July</a:t>
          </a:r>
        </a:p>
      </dsp:txBody>
      <dsp:txXfrm>
        <a:off x="-937049" y="1505292"/>
        <a:ext cx="2281875" cy="265949"/>
      </dsp:txXfrm>
    </dsp:sp>
    <dsp:sp modelId="{F074D22F-9B93-4197-832F-74739905E01D}">
      <dsp:nvSpPr>
        <dsp:cNvPr id="0" name=""/>
        <dsp:cNvSpPr/>
      </dsp:nvSpPr>
      <dsp:spPr>
        <a:xfrm>
          <a:off x="336862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234553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Texas Health and Human Services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United Way of San Antonio and Bexar County</a:t>
          </a:r>
        </a:p>
      </dsp:txBody>
      <dsp:txXfrm>
        <a:off x="336862" y="497329"/>
        <a:ext cx="1324710" cy="2281875"/>
      </dsp:txXfrm>
    </dsp:sp>
    <dsp:sp modelId="{A43EFDB9-645D-4A0A-909F-2210A63C3B10}">
      <dsp:nvSpPr>
        <dsp:cNvPr id="0" name=""/>
        <dsp:cNvSpPr/>
      </dsp:nvSpPr>
      <dsp:spPr>
        <a:xfrm>
          <a:off x="70913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E2E4D-4E26-43FA-95CA-28B408ACC531}">
      <dsp:nvSpPr>
        <dsp:cNvPr id="0" name=""/>
        <dsp:cNvSpPr/>
      </dsp:nvSpPr>
      <dsp:spPr>
        <a:xfrm rot="16200000">
          <a:off x="1015003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August</a:t>
          </a:r>
        </a:p>
      </dsp:txBody>
      <dsp:txXfrm>
        <a:off x="1015003" y="1505292"/>
        <a:ext cx="2281875" cy="265949"/>
      </dsp:txXfrm>
    </dsp:sp>
    <dsp:sp modelId="{0707C37A-C59E-4C35-BE42-7D24E3C138FB}">
      <dsp:nvSpPr>
        <dsp:cNvPr id="0" name=""/>
        <dsp:cNvSpPr/>
      </dsp:nvSpPr>
      <dsp:spPr>
        <a:xfrm>
          <a:off x="2288916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234553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United Way of San Antonio: ReadkyKidSA</a:t>
          </a:r>
        </a:p>
      </dsp:txBody>
      <dsp:txXfrm>
        <a:off x="2288916" y="497329"/>
        <a:ext cx="1324710" cy="2281875"/>
      </dsp:txXfrm>
    </dsp:sp>
    <dsp:sp modelId="{F7FEE947-E831-421A-8F4F-7A4B390CCB8F}">
      <dsp:nvSpPr>
        <dsp:cNvPr id="0" name=""/>
        <dsp:cNvSpPr/>
      </dsp:nvSpPr>
      <dsp:spPr>
        <a:xfrm>
          <a:off x="2022966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21213A-9F2B-4DDD-B833-E151EA5EEE61}">
      <dsp:nvSpPr>
        <dsp:cNvPr id="0" name=""/>
        <dsp:cNvSpPr/>
      </dsp:nvSpPr>
      <dsp:spPr>
        <a:xfrm rot="16200000">
          <a:off x="2967056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September</a:t>
          </a:r>
        </a:p>
      </dsp:txBody>
      <dsp:txXfrm>
        <a:off x="2967056" y="1505292"/>
        <a:ext cx="2281875" cy="265949"/>
      </dsp:txXfrm>
    </dsp:sp>
    <dsp:sp modelId="{27E2CA7C-82A8-47F5-81D6-A843E618E0A2}">
      <dsp:nvSpPr>
        <dsp:cNvPr id="0" name=""/>
        <dsp:cNvSpPr/>
      </dsp:nvSpPr>
      <dsp:spPr>
        <a:xfrm>
          <a:off x="4240969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234553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Centers for Disease Control and Prevention: PLACES</a:t>
          </a:r>
        </a:p>
      </dsp:txBody>
      <dsp:txXfrm>
        <a:off x="4240969" y="497329"/>
        <a:ext cx="1324710" cy="2281875"/>
      </dsp:txXfrm>
    </dsp:sp>
    <dsp:sp modelId="{B3EEAAF0-BD00-478D-9EAB-932A6CA0FAB1}">
      <dsp:nvSpPr>
        <dsp:cNvPr id="0" name=""/>
        <dsp:cNvSpPr/>
      </dsp:nvSpPr>
      <dsp:spPr>
        <a:xfrm>
          <a:off x="3975020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D7AB76-0F62-4D96-8B13-83EC8F2BFA67}">
      <dsp:nvSpPr>
        <dsp:cNvPr id="0" name=""/>
        <dsp:cNvSpPr/>
      </dsp:nvSpPr>
      <dsp:spPr>
        <a:xfrm rot="16200000">
          <a:off x="4919110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October</a:t>
          </a:r>
        </a:p>
      </dsp:txBody>
      <dsp:txXfrm>
        <a:off x="4919110" y="1505292"/>
        <a:ext cx="2281875" cy="265949"/>
      </dsp:txXfrm>
    </dsp:sp>
    <dsp:sp modelId="{9EDBB5F3-455B-422C-8EA5-4AD1B7BDC0B8}">
      <dsp:nvSpPr>
        <dsp:cNvPr id="0" name=""/>
        <dsp:cNvSpPr/>
      </dsp:nvSpPr>
      <dsp:spPr>
        <a:xfrm>
          <a:off x="6193023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15ECE5-68D7-47BA-8D89-1C77630273CE}">
      <dsp:nvSpPr>
        <dsp:cNvPr id="0" name=""/>
        <dsp:cNvSpPr/>
      </dsp:nvSpPr>
      <dsp:spPr>
        <a:xfrm>
          <a:off x="5927073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002534-1C20-4127-A64B-79ABFB82F42C}">
      <dsp:nvSpPr>
        <dsp:cNvPr id="0" name=""/>
        <dsp:cNvSpPr/>
      </dsp:nvSpPr>
      <dsp:spPr>
        <a:xfrm rot="16200000">
          <a:off x="6871163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November</a:t>
          </a:r>
        </a:p>
      </dsp:txBody>
      <dsp:txXfrm>
        <a:off x="6871163" y="1505292"/>
        <a:ext cx="2281875" cy="265949"/>
      </dsp:txXfrm>
    </dsp:sp>
    <dsp:sp modelId="{1EEF943B-BDA6-4ED6-A55A-ECD6B56C25F2}">
      <dsp:nvSpPr>
        <dsp:cNvPr id="0" name=""/>
        <dsp:cNvSpPr/>
      </dsp:nvSpPr>
      <dsp:spPr>
        <a:xfrm>
          <a:off x="8145076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234553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City of San Antonio Metro Health</a:t>
          </a:r>
        </a:p>
      </dsp:txBody>
      <dsp:txXfrm>
        <a:off x="8145076" y="497329"/>
        <a:ext cx="1324710" cy="2281875"/>
      </dsp:txXfrm>
    </dsp:sp>
    <dsp:sp modelId="{DF23156C-E87D-49E2-B051-D3AD3D03EA01}">
      <dsp:nvSpPr>
        <dsp:cNvPr id="0" name=""/>
        <dsp:cNvSpPr/>
      </dsp:nvSpPr>
      <dsp:spPr>
        <a:xfrm>
          <a:off x="7879127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D93C4-0B0A-415F-A7A7-97F07600D894}">
      <dsp:nvSpPr>
        <dsp:cNvPr id="0" name=""/>
        <dsp:cNvSpPr/>
      </dsp:nvSpPr>
      <dsp:spPr>
        <a:xfrm rot="16200000">
          <a:off x="8823217" y="1505292"/>
          <a:ext cx="2281875" cy="2659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34553" bIns="0" numCol="1" spcCol="1270" anchor="t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December</a:t>
          </a:r>
        </a:p>
      </dsp:txBody>
      <dsp:txXfrm>
        <a:off x="8823217" y="1505292"/>
        <a:ext cx="2281875" cy="265949"/>
      </dsp:txXfrm>
    </dsp:sp>
    <dsp:sp modelId="{26F31B2C-717E-4467-8D71-F4658C61CD11}">
      <dsp:nvSpPr>
        <dsp:cNvPr id="0" name=""/>
        <dsp:cNvSpPr/>
      </dsp:nvSpPr>
      <dsp:spPr>
        <a:xfrm>
          <a:off x="10097129" y="497329"/>
          <a:ext cx="1324710" cy="22818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BA79EA-8B99-45FE-83C2-A3EB563B994B}">
      <dsp:nvSpPr>
        <dsp:cNvPr id="0" name=""/>
        <dsp:cNvSpPr/>
      </dsp:nvSpPr>
      <dsp:spPr>
        <a:xfrm>
          <a:off x="9831180" y="146276"/>
          <a:ext cx="531899" cy="531899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chilly" dir="t"/>
        </a:scene3d>
        <a:sp3d z="12700" extrusionH="12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5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4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15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871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067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271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89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66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7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56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7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6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1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23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7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0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56707-23F8-4EE5-90D4-868D4370FCB9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EE8ED-EDE5-43F1-BA57-2B2427DF5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21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8DE53F3B-85A4-4B3B-86D4-5730659568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79715"/>
              </p:ext>
            </p:extLst>
          </p:nvPr>
        </p:nvGraphicFramePr>
        <p:xfrm>
          <a:off x="313765" y="1027197"/>
          <a:ext cx="11412071" cy="2925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CBC2BA0C-26ED-4CD5-A18E-0538948D6E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744049"/>
              </p:ext>
            </p:extLst>
          </p:nvPr>
        </p:nvGraphicFramePr>
        <p:xfrm>
          <a:off x="313765" y="3676559"/>
          <a:ext cx="11492754" cy="2925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52A8623-679D-4289-822A-E99088F17CF0}"/>
              </a:ext>
            </a:extLst>
          </p:cNvPr>
          <p:cNvSpPr txBox="1"/>
          <p:nvPr/>
        </p:nvSpPr>
        <p:spPr>
          <a:xfrm>
            <a:off x="313764" y="565532"/>
            <a:ext cx="11412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CINow Bexar Data Dive Data Release Schedule </a:t>
            </a:r>
          </a:p>
        </p:txBody>
      </p:sp>
    </p:spTree>
    <p:extLst>
      <p:ext uri="{BB962C8B-B14F-4D97-AF65-F5344CB8AC3E}">
        <p14:creationId xmlns:p14="http://schemas.microsoft.com/office/powerpoint/2010/main" val="3069888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D3CDD-4228-4B2B-9165-DB1FCCB17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0"/>
            <a:ext cx="10353761" cy="1326321"/>
          </a:xfrm>
        </p:spPr>
        <p:txBody>
          <a:bodyPr/>
          <a:lstStyle/>
          <a:p>
            <a:r>
              <a:rPr lang="en-US" dirty="0"/>
              <a:t>List of data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AF6E8-F8DA-4896-8AB7-996DBE60E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583" y="1131852"/>
            <a:ext cx="5517486" cy="55889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Bexar County Juvenile Probation Department</a:t>
            </a:r>
          </a:p>
          <a:p>
            <a:r>
              <a:rPr lang="en-US" dirty="0"/>
              <a:t>Bexar County Elections</a:t>
            </a:r>
          </a:p>
          <a:p>
            <a:r>
              <a:rPr lang="en-US" dirty="0"/>
              <a:t>Census Bureau’s American Community Survey</a:t>
            </a:r>
          </a:p>
          <a:p>
            <a:r>
              <a:rPr lang="en-US" dirty="0"/>
              <a:t>Census Bureau’s Center for Economic Studies: Longitudinal Employer-Household Dynamics</a:t>
            </a:r>
          </a:p>
          <a:p>
            <a:r>
              <a:rPr lang="en-US" dirty="0"/>
              <a:t>Centers for Disease Control and Prevention: PLACES</a:t>
            </a:r>
          </a:p>
          <a:p>
            <a:r>
              <a:rPr lang="en-US" dirty="0"/>
              <a:t>City of San Antonio Metropolitan Health District</a:t>
            </a:r>
          </a:p>
          <a:p>
            <a:r>
              <a:rPr lang="en-US" dirty="0"/>
              <a:t>Feeding America, Map the Meal Gap</a:t>
            </a:r>
          </a:p>
          <a:p>
            <a:r>
              <a:rPr lang="en-US" dirty="0"/>
              <a:t>National Housing Preservation Database</a:t>
            </a:r>
          </a:p>
          <a:p>
            <a:r>
              <a:rPr lang="en-US" dirty="0"/>
              <a:t>San Antonio Police Department</a:t>
            </a:r>
          </a:p>
          <a:p>
            <a:r>
              <a:rPr lang="en-US" dirty="0"/>
              <a:t>Texas Department of Family and Protective Services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95251B-3987-4FDD-84AE-B23258322095}"/>
              </a:ext>
            </a:extLst>
          </p:cNvPr>
          <p:cNvSpPr txBox="1">
            <a:spLocks/>
          </p:cNvSpPr>
          <p:nvPr/>
        </p:nvSpPr>
        <p:spPr>
          <a:xfrm>
            <a:off x="6090674" y="1131852"/>
            <a:ext cx="5517486" cy="5588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Texas Department of Public Safety</a:t>
            </a:r>
          </a:p>
          <a:p>
            <a:r>
              <a:rPr lang="en-US" dirty="0"/>
              <a:t>Texas Department of State Health Services – Texas Health Care Information Collection Hospital Discharge PUDF</a:t>
            </a:r>
          </a:p>
          <a:p>
            <a:r>
              <a:rPr lang="en-US" dirty="0"/>
              <a:t>Texas Department of State Health Services – Vital Statistics</a:t>
            </a:r>
          </a:p>
          <a:p>
            <a:r>
              <a:rPr lang="en-US" dirty="0"/>
              <a:t>Texas Health and Human Services</a:t>
            </a:r>
          </a:p>
          <a:p>
            <a:r>
              <a:rPr lang="en-US" dirty="0"/>
              <a:t>United way of San Antonio and Bexar County</a:t>
            </a:r>
          </a:p>
          <a:p>
            <a:r>
              <a:rPr lang="en-US" dirty="0"/>
              <a:t>United Way of San Antonio: </a:t>
            </a:r>
            <a:r>
              <a:rPr lang="en-US" dirty="0" err="1"/>
              <a:t>ReadkyKidSA</a:t>
            </a:r>
            <a:endParaRPr lang="en-US" dirty="0"/>
          </a:p>
          <a:p>
            <a:r>
              <a:rPr lang="en-US" dirty="0"/>
              <a:t>U.S. Census Bureau</a:t>
            </a:r>
          </a:p>
          <a:p>
            <a:r>
              <a:rPr lang="en-US" dirty="0"/>
              <a:t>U.S. Census Bureau Decennial Census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535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20057</TotalTime>
  <Words>234</Words>
  <Application>Microsoft Office PowerPoint</Application>
  <PresentationFormat>Widescreen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Bookman Old Style</vt:lpstr>
      <vt:lpstr>Rockwell</vt:lpstr>
      <vt:lpstr>Damask</vt:lpstr>
      <vt:lpstr>PowerPoint Presentation</vt:lpstr>
      <vt:lpstr>List of data 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Forrest, Danequa</dc:creator>
  <cp:lastModifiedBy>Forrest, Danequa</cp:lastModifiedBy>
  <cp:revision>29</cp:revision>
  <dcterms:created xsi:type="dcterms:W3CDTF">2024-09-27T21:55:24Z</dcterms:created>
  <dcterms:modified xsi:type="dcterms:W3CDTF">2024-10-31T18:56:21Z</dcterms:modified>
</cp:coreProperties>
</file>